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gl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BEA6-BE1A-4CAD-85DB-4E720B74D759}" type="datetimeFigureOut">
              <a:rPr lang="gl-ES" smtClean="0"/>
              <a:t>03/12/2018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04F0-9839-4632-9F86-D291E0257257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BEA6-BE1A-4CAD-85DB-4E720B74D759}" type="datetimeFigureOut">
              <a:rPr lang="gl-ES" smtClean="0"/>
              <a:t>03/12/2018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04F0-9839-4632-9F86-D291E0257257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BEA6-BE1A-4CAD-85DB-4E720B74D759}" type="datetimeFigureOut">
              <a:rPr lang="gl-ES" smtClean="0"/>
              <a:t>03/12/2018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04F0-9839-4632-9F86-D291E0257257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BEA6-BE1A-4CAD-85DB-4E720B74D759}" type="datetimeFigureOut">
              <a:rPr lang="gl-ES" smtClean="0"/>
              <a:t>03/12/2018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04F0-9839-4632-9F86-D291E0257257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BEA6-BE1A-4CAD-85DB-4E720B74D759}" type="datetimeFigureOut">
              <a:rPr lang="gl-ES" smtClean="0"/>
              <a:t>03/12/2018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04F0-9839-4632-9F86-D291E0257257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BEA6-BE1A-4CAD-85DB-4E720B74D759}" type="datetimeFigureOut">
              <a:rPr lang="gl-ES" smtClean="0"/>
              <a:t>03/12/2018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04F0-9839-4632-9F86-D291E0257257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BEA6-BE1A-4CAD-85DB-4E720B74D759}" type="datetimeFigureOut">
              <a:rPr lang="gl-ES" smtClean="0"/>
              <a:t>03/12/2018</a:t>
            </a:fld>
            <a:endParaRPr lang="gl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04F0-9839-4632-9F86-D291E0257257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BEA6-BE1A-4CAD-85DB-4E720B74D759}" type="datetimeFigureOut">
              <a:rPr lang="gl-ES" smtClean="0"/>
              <a:t>03/12/2018</a:t>
            </a:fld>
            <a:endParaRPr lang="gl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04F0-9839-4632-9F86-D291E0257257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BEA6-BE1A-4CAD-85DB-4E720B74D759}" type="datetimeFigureOut">
              <a:rPr lang="gl-ES" smtClean="0"/>
              <a:t>03/12/2018</a:t>
            </a:fld>
            <a:endParaRPr lang="gl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04F0-9839-4632-9F86-D291E0257257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BEA6-BE1A-4CAD-85DB-4E720B74D759}" type="datetimeFigureOut">
              <a:rPr lang="gl-ES" smtClean="0"/>
              <a:t>03/12/2018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04F0-9839-4632-9F86-D291E0257257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BEA6-BE1A-4CAD-85DB-4E720B74D759}" type="datetimeFigureOut">
              <a:rPr lang="gl-ES" smtClean="0"/>
              <a:t>03/12/2018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04F0-9839-4632-9F86-D291E0257257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EBEA6-BE1A-4CAD-85DB-4E720B74D759}" type="datetimeFigureOut">
              <a:rPr lang="gl-ES" smtClean="0"/>
              <a:t>03/12/2018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04F0-9839-4632-9F86-D291E0257257}" type="slidenum">
              <a:rPr lang="gl-ES" smtClean="0"/>
              <a:t>‹Nº›</a:t>
            </a:fld>
            <a:endParaRPr lang="gl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gl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24936" cy="1872208"/>
          </a:xfrm>
        </p:spPr>
        <p:txBody>
          <a:bodyPr>
            <a:noAutofit/>
          </a:bodyPr>
          <a:lstStyle/>
          <a:p>
            <a:pPr algn="l"/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000" b="1" dirty="0" smtClean="0"/>
              <a:t>O </a:t>
            </a:r>
            <a:r>
              <a:rPr lang="es-ES" sz="2000" b="1" dirty="0" err="1" smtClean="0"/>
              <a:t>rei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chamou</a:t>
            </a:r>
            <a:r>
              <a:rPr lang="es-ES" sz="2000" b="1" dirty="0" smtClean="0"/>
              <a:t> a Arquímedes porque pensaba que </a:t>
            </a:r>
            <a:r>
              <a:rPr lang="es-ES" sz="2000" b="1" dirty="0" err="1" smtClean="0"/>
              <a:t>lle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fixeran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unha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coroa</a:t>
            </a:r>
            <a:r>
              <a:rPr lang="es-ES" sz="2000" b="1" dirty="0" smtClean="0"/>
              <a:t> falsa</a:t>
            </a:r>
            <a:r>
              <a:rPr lang="es-ES" sz="2000" dirty="0" smtClean="0"/>
              <a:t/>
            </a:r>
            <a:br>
              <a:rPr lang="es-ES" sz="2000" dirty="0" smtClean="0"/>
            </a:br>
            <a:endParaRPr lang="gl-E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909" r="13720"/>
          <a:stretch>
            <a:fillRect/>
          </a:stretch>
        </p:blipFill>
        <p:spPr bwMode="auto">
          <a:xfrm>
            <a:off x="1907704" y="2060848"/>
            <a:ext cx="5472608" cy="425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17430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04664"/>
            <a:ext cx="34004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24662" r="39714"/>
          <a:stretch>
            <a:fillRect/>
          </a:stretch>
        </p:blipFill>
        <p:spPr bwMode="auto">
          <a:xfrm>
            <a:off x="2195736" y="188640"/>
            <a:ext cx="936104" cy="147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/>
              <a:t/>
            </a:r>
            <a:br>
              <a:rPr lang="es-ES" sz="2000" b="1" dirty="0"/>
            </a:b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/>
              <a:t/>
            </a:r>
            <a:br>
              <a:rPr lang="es-ES" sz="2000" b="1" dirty="0"/>
            </a:b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/>
              <a:t/>
            </a:r>
            <a:br>
              <a:rPr lang="es-ES" sz="2000" b="1" dirty="0"/>
            </a:br>
            <a:r>
              <a:rPr lang="es-ES" sz="2000" b="1" dirty="0" smtClean="0"/>
              <a:t>No baño </a:t>
            </a:r>
            <a:r>
              <a:rPr lang="es-ES" sz="2000" b="1" dirty="0" err="1" smtClean="0"/>
              <a:t>veu</a:t>
            </a:r>
            <a:r>
              <a:rPr lang="es-ES" sz="2000" b="1" dirty="0" smtClean="0"/>
              <a:t> como a </a:t>
            </a:r>
            <a:r>
              <a:rPr lang="es-ES" sz="2000" b="1" dirty="0" err="1" smtClean="0"/>
              <a:t>auga</a:t>
            </a:r>
            <a:r>
              <a:rPr lang="es-ES" sz="2000" b="1" dirty="0" smtClean="0"/>
              <a:t> salía por </a:t>
            </a:r>
            <a:r>
              <a:rPr lang="es-ES" sz="2000" b="1" dirty="0" err="1" smtClean="0"/>
              <a:t>fóra</a:t>
            </a:r>
            <a:r>
              <a:rPr lang="es-ES" sz="2000" b="1" dirty="0" smtClean="0"/>
              <a:t> da bañera cando el se metía</a:t>
            </a:r>
            <a:endParaRPr lang="gl-E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5981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4623" r="13886"/>
          <a:stretch>
            <a:fillRect/>
          </a:stretch>
        </p:blipFill>
        <p:spPr bwMode="auto">
          <a:xfrm>
            <a:off x="827584" y="2132856"/>
            <a:ext cx="3168352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14804" r="13827"/>
          <a:stretch>
            <a:fillRect/>
          </a:stretch>
        </p:blipFill>
        <p:spPr bwMode="auto">
          <a:xfrm>
            <a:off x="4211960" y="1988840"/>
            <a:ext cx="3528392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/>
              <a:t/>
            </a:r>
            <a:br>
              <a:rPr lang="es-ES" sz="2000" b="1" dirty="0"/>
            </a:b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/>
              <a:t/>
            </a:r>
            <a:br>
              <a:rPr lang="es-ES" sz="2000" b="1" dirty="0"/>
            </a:br>
            <a:r>
              <a:rPr lang="es-ES" sz="2000" b="1" dirty="0" smtClean="0"/>
              <a:t>ALEDÓUSE TANTO QUE SALIU ESPIDO Á RÚA BERRANDO</a:t>
            </a:r>
            <a:endParaRPr lang="gl-ES" sz="20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202" r="13308"/>
          <a:stretch>
            <a:fillRect/>
          </a:stretch>
        </p:blipFill>
        <p:spPr bwMode="auto">
          <a:xfrm>
            <a:off x="1763688" y="2060848"/>
            <a:ext cx="58326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Llamada rectangular redondeada"/>
          <p:cNvSpPr/>
          <p:nvPr/>
        </p:nvSpPr>
        <p:spPr>
          <a:xfrm>
            <a:off x="2915816" y="2204864"/>
            <a:ext cx="1584176" cy="720080"/>
          </a:xfrm>
          <a:prstGeom prst="wedgeRoundRectCallout">
            <a:avLst>
              <a:gd name="adj1" fmla="val 74574"/>
              <a:gd name="adj2" fmla="val 6590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EUREKA!!!</a:t>
            </a:r>
            <a:endParaRPr lang="gl-ES" sz="2400" b="1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32656"/>
            <a:ext cx="57245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/>
              <a:t/>
            </a:r>
            <a:br>
              <a:rPr lang="es-ES" sz="2000" b="1" dirty="0"/>
            </a:b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 smtClean="0"/>
              <a:t>METEU A COROA NA AUGA E DESCUBRIU QUE ERA FALSA</a:t>
            </a:r>
            <a:endParaRPr lang="gl-ES" sz="20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88640"/>
            <a:ext cx="290092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0"/>
            <a:ext cx="34385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/>
              <a:t/>
            </a:r>
            <a:br>
              <a:rPr lang="es-ES" sz="2000" b="1" dirty="0"/>
            </a:b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 smtClean="0"/>
              <a:t>O REI MANDOU DESTRUIR A COROA</a:t>
            </a:r>
            <a:endParaRPr lang="gl-ES" sz="20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308" r="13308"/>
          <a:stretch>
            <a:fillRect/>
          </a:stretch>
        </p:blipFill>
        <p:spPr bwMode="auto">
          <a:xfrm>
            <a:off x="1619672" y="1931368"/>
            <a:ext cx="5472608" cy="419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r="19712" b="27134"/>
          <a:stretch>
            <a:fillRect/>
          </a:stretch>
        </p:blipFill>
        <p:spPr bwMode="auto">
          <a:xfrm>
            <a:off x="1979712" y="260648"/>
            <a:ext cx="4772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</Words>
  <Application>Microsoft Office PowerPoint</Application>
  <PresentationFormat>Presentación en pantalla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   O rei chamou a Arquímedes porque pensaba que lle fixeran unha coroa falsa </vt:lpstr>
      <vt:lpstr>      No baño veu como a auga salía por fóra da bañera cando el se metía</vt:lpstr>
      <vt:lpstr>    ALEDÓUSE TANTO QUE SALIU ESPIDO Á RÚA BERRANDO</vt:lpstr>
      <vt:lpstr>    METEU A COROA NA AUGA E DESCUBRIU QUE ERA FALSA</vt:lpstr>
      <vt:lpstr>   O REI MANDOU DESTRUIR A COROA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rei chamou a Arquímedes porque lle parecía que o enganaran ao facerlle unha coroa</dc:title>
  <dc:creator>Gugu</dc:creator>
  <cp:lastModifiedBy>Gugu</cp:lastModifiedBy>
  <cp:revision>5</cp:revision>
  <dcterms:created xsi:type="dcterms:W3CDTF">2018-12-03T20:46:26Z</dcterms:created>
  <dcterms:modified xsi:type="dcterms:W3CDTF">2018-12-03T21:28:36Z</dcterms:modified>
</cp:coreProperties>
</file>