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mp3" ContentType="audio/unknown"/>
  <Default Extension="rels" ContentType="application/vnd.openxmlformats-package.relationships+xml"/>
  <Default Extension="xlsx" ContentType="application/vnd.openxmlformats-officedocument.spreadsheetml.sheet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3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EE6028-CDF7-4A17-8A91-8643C897BBC0}" v="218" dt="2020-05-03T13:03:17.3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7" d="100"/>
          <a:sy n="37" d="100"/>
        </p:scale>
        <p:origin x="-3064" y="-8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Relationship Id="rId2" Type="http://schemas.microsoft.com/office/2011/relationships/chartStyle" Target="style1.xml"/><Relationship Id="rId3" Type="http://schemas.microsoft.com/office/2011/relationships/chartColorStyle" Target="colors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50000"/>
                    <a:satMod val="300000"/>
                  </a:schemeClr>
                </a:gs>
                <a:gs pos="35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tint val="15000"/>
                    <a:satMod val="350000"/>
                  </a:schemeClr>
                </a:gs>
              </a:gsLst>
              <a:lin ang="16200000" scaled="1"/>
            </a:gradFill>
            <a:ln w="38100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dPt>
            <c:idx val="0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  <a:ln w="38100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4EC6-44F6-A74F-875A7D70791E}"/>
              </c:ext>
            </c:extLst>
          </c:dPt>
          <c:dPt>
            <c:idx val="1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38100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EC6-44F6-A74F-875A7D70791E}"/>
              </c:ext>
            </c:extLst>
          </c:dPt>
          <c:dPt>
            <c:idx val="2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38100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4EC6-44F6-A74F-875A7D70791E}"/>
              </c:ext>
            </c:extLst>
          </c:dPt>
          <c:dPt>
            <c:idx val="3"/>
            <c:bubble3D val="0"/>
            <c:spPr>
              <a:solidFill>
                <a:schemeClr val="bg1">
                  <a:lumMod val="60000"/>
                  <a:lumOff val="40000"/>
                </a:schemeClr>
              </a:solidFill>
              <a:ln w="38100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EC6-44F6-A74F-875A7D70791E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38100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246D-4ABE-ACCF-340A2E011F09}"/>
              </c:ext>
            </c:extLst>
          </c:dPt>
          <c:dPt>
            <c:idx val="5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  <a:ln w="38100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4EC6-44F6-A74F-875A7D70791E}"/>
              </c:ext>
            </c:extLst>
          </c:dPt>
          <c:dPt>
            <c:idx val="6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38100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4EC6-44F6-A74F-875A7D70791E}"/>
              </c:ext>
            </c:extLst>
          </c:dPt>
          <c:dPt>
            <c:idx val="7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38100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4EC6-44F6-A74F-875A7D70791E}"/>
              </c:ext>
            </c:extLst>
          </c:dPt>
          <c:dPt>
            <c:idx val="8"/>
            <c:bubble3D val="0"/>
            <c:spPr>
              <a:solidFill>
                <a:schemeClr val="bg1">
                  <a:lumMod val="60000"/>
                  <a:lumOff val="40000"/>
                </a:schemeClr>
              </a:solidFill>
              <a:ln w="38100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4EC6-44F6-A74F-875A7D70791E}"/>
              </c:ext>
            </c:extLst>
          </c:dPt>
          <c:dPt>
            <c:idx val="9"/>
            <c:bubble3D val="0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38100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246D-4ABE-ACCF-340A2E011F09}"/>
              </c:ext>
            </c:extLst>
          </c:dPt>
          <c:dPt>
            <c:idx val="10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  <a:ln w="38100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4EC6-44F6-A74F-875A7D70791E}"/>
              </c:ext>
            </c:extLst>
          </c:dPt>
          <c:dPt>
            <c:idx val="11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38100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4EC6-44F6-A74F-875A7D70791E}"/>
              </c:ext>
            </c:extLst>
          </c:dPt>
          <c:dPt>
            <c:idx val="12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38100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4EC6-44F6-A74F-875A7D70791E}"/>
              </c:ext>
            </c:extLst>
          </c:dPt>
          <c:dPt>
            <c:idx val="13"/>
            <c:bubble3D val="0"/>
            <c:spPr>
              <a:solidFill>
                <a:schemeClr val="bg1">
                  <a:lumMod val="60000"/>
                  <a:lumOff val="40000"/>
                </a:schemeClr>
              </a:solidFill>
              <a:ln w="38100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4EC6-44F6-A74F-875A7D70791E}"/>
              </c:ext>
            </c:extLst>
          </c:dPt>
          <c:dPt>
            <c:idx val="14"/>
            <c:bubble3D val="0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38100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D-246D-4ABE-ACCF-340A2E011F09}"/>
              </c:ext>
            </c:extLst>
          </c:dPt>
          <c:dPt>
            <c:idx val="15"/>
            <c:bubble3D val="0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38100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F-246D-4ABE-ACCF-340A2E011F09}"/>
              </c:ext>
            </c:extLst>
          </c:dPt>
          <c:dLbls>
            <c:dLbl>
              <c:idx val="0"/>
              <c:layout>
                <c:manualLayout>
                  <c:x val="-0.064415350877193"/>
                  <c:y val="0.106195175438596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39212426900585"/>
                  <c:y val="0.119987280701754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0901467105263158"/>
                  <c:y val="0.0387573099415205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0.104049269005848"/>
                  <c:y val="-0.0701948830409357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0492422514619883"/>
                  <c:y val="-0.0898238304093567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00994736842105"/>
                  <c:y val="-0.103615935672515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0.144766593567251"/>
                  <c:y val="-0.0836577485380117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0.10859985380117"/>
                  <c:y val="0.112560380116959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ecca &amp; Perry" panose="02000500000000000000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Hoja1!$A$2:$A$18</c:f>
              <c:strCache>
                <c:ptCount val="17"/>
                <c:pt idx="0">
                  <c:v>Rosalía de Castro</c:v>
                </c:pt>
                <c:pt idx="1">
                  <c:v>Castelao</c:v>
                </c:pt>
                <c:pt idx="2">
                  <c:v>Eduardo Pondal</c:v>
                </c:pt>
                <c:pt idx="3">
                  <c:v>Curros Enríquez</c:v>
                </c:pt>
                <c:pt idx="4">
                  <c:v>Ramón Cabanillas</c:v>
                </c:pt>
                <c:pt idx="5">
                  <c:v>Manuel Antonio</c:v>
                </c:pt>
                <c:pt idx="6">
                  <c:v>Vicente Risco</c:v>
                </c:pt>
                <c:pt idx="7">
                  <c:v>Celso Emilio Ferreiro</c:v>
                </c:pt>
                <c:pt idx="8">
                  <c:v>Otero Pedrayo</c:v>
                </c:pt>
                <c:pt idx="9">
                  <c:v>Álvaro Cunqueiro</c:v>
                </c:pt>
                <c:pt idx="10">
                  <c:v>Rafael Dieste</c:v>
                </c:pt>
                <c:pt idx="11">
                  <c:v>Uxío Noveneyra</c:v>
                </c:pt>
                <c:pt idx="12">
                  <c:v>Manuel María</c:v>
                </c:pt>
                <c:pt idx="13">
                  <c:v>Carlos Casares</c:v>
                </c:pt>
                <c:pt idx="14">
                  <c:v>María Victoria Moreno</c:v>
                </c:pt>
                <c:pt idx="15">
                  <c:v>Ricardo Carvallo Calero</c:v>
                </c:pt>
                <c:pt idx="16">
                  <c:v>Antón Fraguas</c:v>
                </c:pt>
              </c:strCache>
            </c:strRef>
          </c:cat>
          <c:val>
            <c:numRef>
              <c:f>Hoja1!$B$2:$B$18</c:f>
              <c:numCache>
                <c:formatCode>General</c:formatCode>
                <c:ptCount val="17"/>
                <c:pt idx="0">
                  <c:v>1.0</c:v>
                </c:pt>
                <c:pt idx="1">
                  <c:v>1.0</c:v>
                </c:pt>
                <c:pt idx="2">
                  <c:v>1.0</c:v>
                </c:pt>
                <c:pt idx="3">
                  <c:v>1.0</c:v>
                </c:pt>
                <c:pt idx="4">
                  <c:v>1.0</c:v>
                </c:pt>
                <c:pt idx="5">
                  <c:v>1.0</c:v>
                </c:pt>
                <c:pt idx="6">
                  <c:v>1.0</c:v>
                </c:pt>
                <c:pt idx="7">
                  <c:v>1.0</c:v>
                </c:pt>
                <c:pt idx="8">
                  <c:v>1.0</c:v>
                </c:pt>
                <c:pt idx="9">
                  <c:v>1.0</c:v>
                </c:pt>
                <c:pt idx="10">
                  <c:v>1.0</c:v>
                </c:pt>
                <c:pt idx="11">
                  <c:v>1.0</c:v>
                </c:pt>
                <c:pt idx="12">
                  <c:v>1.0</c:v>
                </c:pt>
                <c:pt idx="13">
                  <c:v>1.0</c:v>
                </c:pt>
                <c:pt idx="14">
                  <c:v>1.0</c:v>
                </c:pt>
                <c:pt idx="15">
                  <c:v>1.0</c:v>
                </c:pt>
                <c:pt idx="16">
                  <c:v>1.0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EC6-44F6-A74F-875A7D70791E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63DF39-2E49-4060-8232-0BE56D2B8466}" type="datetimeFigureOut">
              <a:rPr lang="es-ES" smtClean="0"/>
              <a:t>17/10/20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A3EA5-EC26-47BB-9041-077AFBD1DDD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7951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" name="Google Shape;774;g7079c982a6_0_273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5" name="Google Shape;775;g7079c982a6_0_273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4" Type="http://schemas.openxmlformats.org/officeDocument/2006/relationships/hyperlink" Target="http://bit.ly/2TtBDfr" TargetMode="External"/><Relationship Id="rId1" Type="http://schemas.openxmlformats.org/officeDocument/2006/relationships/slideMaster" Target="../slideMasters/slideMaster1.xml"/><Relationship Id="rId2" Type="http://schemas.openxmlformats.org/officeDocument/2006/relationships/hyperlink" Target="http://bit.ly/2Tynxth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17567" y="-38965"/>
            <a:ext cx="12276000" cy="6949324"/>
            <a:chOff x="-13175" y="-68739"/>
            <a:chExt cx="9207000" cy="5211993"/>
          </a:xfrm>
        </p:grpSpPr>
        <p:sp>
          <p:nvSpPr>
            <p:cNvPr id="10" name="Google Shape;10;p2"/>
            <p:cNvSpPr/>
            <p:nvPr/>
          </p:nvSpPr>
          <p:spPr>
            <a:xfrm>
              <a:off x="-13175" y="1255750"/>
              <a:ext cx="9207000" cy="1315800"/>
            </a:xfrm>
            <a:prstGeom prst="rect">
              <a:avLst/>
            </a:prstGeom>
            <a:solidFill>
              <a:srgbClr val="E7F4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-13175" y="2541570"/>
              <a:ext cx="9207000" cy="1315800"/>
            </a:xfrm>
            <a:prstGeom prst="rect">
              <a:avLst/>
            </a:prstGeom>
            <a:solidFill>
              <a:srgbClr val="DBF0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-13175" y="3827454"/>
              <a:ext cx="9207000" cy="1315800"/>
            </a:xfrm>
            <a:prstGeom prst="rect">
              <a:avLst/>
            </a:prstGeom>
            <a:solidFill>
              <a:srgbClr val="C6EA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-13175" y="-68739"/>
              <a:ext cx="9207000" cy="1354500"/>
            </a:xfrm>
            <a:prstGeom prst="rect">
              <a:avLst/>
            </a:prstGeom>
            <a:solidFill>
              <a:srgbClr val="F1FC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-633779" flipH="1">
            <a:off x="5659015" y="-1033201"/>
            <a:ext cx="11073285" cy="9446084"/>
            <a:chOff x="-2828475" y="-1908869"/>
            <a:chExt cx="10698766" cy="9126600"/>
          </a:xfrm>
        </p:grpSpPr>
        <p:sp>
          <p:nvSpPr>
            <p:cNvPr id="15" name="Google Shape;15;p2"/>
            <p:cNvSpPr/>
            <p:nvPr/>
          </p:nvSpPr>
          <p:spPr>
            <a:xfrm rot="-1549136">
              <a:off x="-1412480" y="-1181175"/>
              <a:ext cx="5100009" cy="7671212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" name="Google Shape;16;p2"/>
            <p:cNvSpPr/>
            <p:nvPr/>
          </p:nvSpPr>
          <p:spPr>
            <a:xfrm rot="2046408">
              <a:off x="817421" y="352777"/>
              <a:ext cx="6310031" cy="4585110"/>
            </a:xfrm>
            <a:custGeom>
              <a:avLst/>
              <a:gdLst/>
              <a:ahLst/>
              <a:cxnLst/>
              <a:rect l="l" t="t" r="r" b="b"/>
              <a:pathLst>
                <a:path w="109046" h="79237" extrusionOk="0">
                  <a:moveTo>
                    <a:pt x="68170" y="1"/>
                  </a:moveTo>
                  <a:cubicBezTo>
                    <a:pt x="66113" y="5637"/>
                    <a:pt x="56930" y="12570"/>
                    <a:pt x="56638" y="12783"/>
                  </a:cubicBezTo>
                  <a:cubicBezTo>
                    <a:pt x="56453" y="10810"/>
                    <a:pt x="54305" y="9340"/>
                    <a:pt x="52420" y="9340"/>
                  </a:cubicBezTo>
                  <a:cubicBezTo>
                    <a:pt x="52402" y="9340"/>
                    <a:pt x="52385" y="9340"/>
                    <a:pt x="52367" y="9340"/>
                  </a:cubicBezTo>
                  <a:cubicBezTo>
                    <a:pt x="50368" y="9367"/>
                    <a:pt x="48621" y="10965"/>
                    <a:pt x="48124" y="12855"/>
                  </a:cubicBezTo>
                  <a:cubicBezTo>
                    <a:pt x="48050" y="13141"/>
                    <a:pt x="48002" y="13430"/>
                    <a:pt x="47986" y="13729"/>
                  </a:cubicBezTo>
                  <a:cubicBezTo>
                    <a:pt x="47969" y="14021"/>
                    <a:pt x="47972" y="14317"/>
                    <a:pt x="48002" y="14610"/>
                  </a:cubicBezTo>
                  <a:cubicBezTo>
                    <a:pt x="46990" y="12638"/>
                    <a:pt x="45047" y="11657"/>
                    <a:pt x="42926" y="11657"/>
                  </a:cubicBezTo>
                  <a:cubicBezTo>
                    <a:pt x="40642" y="11657"/>
                    <a:pt x="38151" y="12794"/>
                    <a:pt x="36392" y="15055"/>
                  </a:cubicBezTo>
                  <a:cubicBezTo>
                    <a:pt x="34590" y="13681"/>
                    <a:pt x="32679" y="12464"/>
                    <a:pt x="30636" y="11475"/>
                  </a:cubicBezTo>
                  <a:cubicBezTo>
                    <a:pt x="27364" y="9897"/>
                    <a:pt x="23709" y="8959"/>
                    <a:pt x="20095" y="8959"/>
                  </a:cubicBezTo>
                  <a:cubicBezTo>
                    <a:pt x="17852" y="8959"/>
                    <a:pt x="15625" y="9321"/>
                    <a:pt x="13515" y="10115"/>
                  </a:cubicBezTo>
                  <a:cubicBezTo>
                    <a:pt x="942" y="14840"/>
                    <a:pt x="0" y="30606"/>
                    <a:pt x="3591" y="41662"/>
                  </a:cubicBezTo>
                  <a:cubicBezTo>
                    <a:pt x="5838" y="48587"/>
                    <a:pt x="10203" y="54160"/>
                    <a:pt x="15381" y="59028"/>
                  </a:cubicBezTo>
                  <a:cubicBezTo>
                    <a:pt x="16476" y="60061"/>
                    <a:pt x="17615" y="61064"/>
                    <a:pt x="18771" y="62040"/>
                  </a:cubicBezTo>
                  <a:cubicBezTo>
                    <a:pt x="25941" y="68075"/>
                    <a:pt x="34352" y="72661"/>
                    <a:pt x="43266" y="75534"/>
                  </a:cubicBezTo>
                  <a:cubicBezTo>
                    <a:pt x="51031" y="78034"/>
                    <a:pt x="59189" y="79237"/>
                    <a:pt x="67340" y="79237"/>
                  </a:cubicBezTo>
                  <a:cubicBezTo>
                    <a:pt x="67913" y="79237"/>
                    <a:pt x="68485" y="79231"/>
                    <a:pt x="69058" y="79219"/>
                  </a:cubicBezTo>
                  <a:cubicBezTo>
                    <a:pt x="80226" y="78982"/>
                    <a:pt x="91666" y="76969"/>
                    <a:pt x="99839" y="68765"/>
                  </a:cubicBezTo>
                  <a:cubicBezTo>
                    <a:pt x="103358" y="65233"/>
                    <a:pt x="106037" y="60908"/>
                    <a:pt x="107621" y="56176"/>
                  </a:cubicBezTo>
                  <a:cubicBezTo>
                    <a:pt x="109046" y="51916"/>
                    <a:pt x="108685" y="47496"/>
                    <a:pt x="105669" y="44004"/>
                  </a:cubicBezTo>
                  <a:cubicBezTo>
                    <a:pt x="103272" y="41230"/>
                    <a:pt x="100079" y="40424"/>
                    <a:pt x="97236" y="40424"/>
                  </a:cubicBezTo>
                  <a:cubicBezTo>
                    <a:pt x="93910" y="40424"/>
                    <a:pt x="91064" y="41526"/>
                    <a:pt x="90534" y="41866"/>
                  </a:cubicBezTo>
                  <a:cubicBezTo>
                    <a:pt x="91668" y="33369"/>
                    <a:pt x="85460" y="32426"/>
                    <a:pt x="82645" y="32426"/>
                  </a:cubicBezTo>
                  <a:cubicBezTo>
                    <a:pt x="81840" y="32426"/>
                    <a:pt x="81313" y="32503"/>
                    <a:pt x="81313" y="32503"/>
                  </a:cubicBezTo>
                  <a:cubicBezTo>
                    <a:pt x="81313" y="32503"/>
                    <a:pt x="83741" y="28760"/>
                    <a:pt x="81501" y="26869"/>
                  </a:cubicBezTo>
                  <a:cubicBezTo>
                    <a:pt x="80935" y="26390"/>
                    <a:pt x="80130" y="26165"/>
                    <a:pt x="79304" y="26165"/>
                  </a:cubicBezTo>
                  <a:cubicBezTo>
                    <a:pt x="78419" y="26165"/>
                    <a:pt x="77509" y="26423"/>
                    <a:pt x="76843" y="26904"/>
                  </a:cubicBezTo>
                  <a:cubicBezTo>
                    <a:pt x="74925" y="15810"/>
                    <a:pt x="78784" y="8959"/>
                    <a:pt x="78784" y="8959"/>
                  </a:cubicBezTo>
                  <a:lnTo>
                    <a:pt x="72852" y="3951"/>
                  </a:lnTo>
                  <a:lnTo>
                    <a:pt x="6817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" name="Google Shape;17;p2"/>
            <p:cNvSpPr/>
            <p:nvPr/>
          </p:nvSpPr>
          <p:spPr>
            <a:xfrm rot="2046432">
              <a:off x="6376545" y="3765665"/>
              <a:ext cx="84073" cy="84073"/>
            </a:xfrm>
            <a:custGeom>
              <a:avLst/>
              <a:gdLst/>
              <a:ahLst/>
              <a:cxnLst/>
              <a:rect l="l" t="t" r="r" b="b"/>
              <a:pathLst>
                <a:path w="1109" h="1109" extrusionOk="0">
                  <a:moveTo>
                    <a:pt x="554" y="1"/>
                  </a:moveTo>
                  <a:cubicBezTo>
                    <a:pt x="248" y="1"/>
                    <a:pt x="0" y="249"/>
                    <a:pt x="0" y="555"/>
                  </a:cubicBezTo>
                  <a:cubicBezTo>
                    <a:pt x="0" y="861"/>
                    <a:pt x="248" y="1109"/>
                    <a:pt x="554" y="1109"/>
                  </a:cubicBezTo>
                  <a:cubicBezTo>
                    <a:pt x="860" y="1109"/>
                    <a:pt x="1108" y="861"/>
                    <a:pt x="1108" y="555"/>
                  </a:cubicBezTo>
                  <a:cubicBezTo>
                    <a:pt x="1108" y="249"/>
                    <a:pt x="860" y="1"/>
                    <a:pt x="5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" name="Google Shape;18;p2"/>
            <p:cNvSpPr/>
            <p:nvPr/>
          </p:nvSpPr>
          <p:spPr>
            <a:xfrm rot="2046432">
              <a:off x="6767407" y="4039991"/>
              <a:ext cx="337961" cy="337961"/>
            </a:xfrm>
            <a:custGeom>
              <a:avLst/>
              <a:gdLst/>
              <a:ahLst/>
              <a:cxnLst/>
              <a:rect l="l" t="t" r="r" b="b"/>
              <a:pathLst>
                <a:path w="4458" h="4458" extrusionOk="0">
                  <a:moveTo>
                    <a:pt x="2231" y="1"/>
                  </a:moveTo>
                  <a:cubicBezTo>
                    <a:pt x="1000" y="1"/>
                    <a:pt x="1" y="1000"/>
                    <a:pt x="1" y="2231"/>
                  </a:cubicBezTo>
                  <a:cubicBezTo>
                    <a:pt x="1" y="3462"/>
                    <a:pt x="1000" y="4457"/>
                    <a:pt x="2231" y="4457"/>
                  </a:cubicBezTo>
                  <a:cubicBezTo>
                    <a:pt x="3461" y="4457"/>
                    <a:pt x="4457" y="3462"/>
                    <a:pt x="4457" y="2231"/>
                  </a:cubicBezTo>
                  <a:cubicBezTo>
                    <a:pt x="4457" y="1000"/>
                    <a:pt x="3461" y="1"/>
                    <a:pt x="22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" name="Google Shape;19;p2"/>
            <p:cNvSpPr/>
            <p:nvPr/>
          </p:nvSpPr>
          <p:spPr>
            <a:xfrm rot="2046432">
              <a:off x="4576657" y="268727"/>
              <a:ext cx="430753" cy="430450"/>
            </a:xfrm>
            <a:custGeom>
              <a:avLst/>
              <a:gdLst/>
              <a:ahLst/>
              <a:cxnLst/>
              <a:rect l="l" t="t" r="r" b="b"/>
              <a:pathLst>
                <a:path w="5682" h="5678" extrusionOk="0">
                  <a:moveTo>
                    <a:pt x="2843" y="0"/>
                  </a:moveTo>
                  <a:cubicBezTo>
                    <a:pt x="1272" y="0"/>
                    <a:pt x="0" y="1272"/>
                    <a:pt x="0" y="2839"/>
                  </a:cubicBezTo>
                  <a:cubicBezTo>
                    <a:pt x="0" y="4407"/>
                    <a:pt x="1272" y="5678"/>
                    <a:pt x="2843" y="5678"/>
                  </a:cubicBezTo>
                  <a:cubicBezTo>
                    <a:pt x="4410" y="5678"/>
                    <a:pt x="5682" y="4407"/>
                    <a:pt x="5682" y="2839"/>
                  </a:cubicBezTo>
                  <a:cubicBezTo>
                    <a:pt x="5682" y="1272"/>
                    <a:pt x="4410" y="0"/>
                    <a:pt x="28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" name="Google Shape;20;p2"/>
            <p:cNvSpPr/>
            <p:nvPr/>
          </p:nvSpPr>
          <p:spPr>
            <a:xfrm rot="2046432">
              <a:off x="4080448" y="471002"/>
              <a:ext cx="141310" cy="141386"/>
            </a:xfrm>
            <a:custGeom>
              <a:avLst/>
              <a:gdLst/>
              <a:ahLst/>
              <a:cxnLst/>
              <a:rect l="l" t="t" r="r" b="b"/>
              <a:pathLst>
                <a:path w="1864" h="1865" extrusionOk="0">
                  <a:moveTo>
                    <a:pt x="931" y="1"/>
                  </a:moveTo>
                  <a:cubicBezTo>
                    <a:pt x="415" y="1"/>
                    <a:pt x="0" y="416"/>
                    <a:pt x="0" y="933"/>
                  </a:cubicBezTo>
                  <a:cubicBezTo>
                    <a:pt x="0" y="1446"/>
                    <a:pt x="415" y="1864"/>
                    <a:pt x="931" y="1864"/>
                  </a:cubicBezTo>
                  <a:cubicBezTo>
                    <a:pt x="1445" y="1864"/>
                    <a:pt x="1863" y="1446"/>
                    <a:pt x="1863" y="933"/>
                  </a:cubicBezTo>
                  <a:cubicBezTo>
                    <a:pt x="1863" y="416"/>
                    <a:pt x="1445" y="1"/>
                    <a:pt x="9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1" name="Google Shape;21;p2"/>
          <p:cNvGrpSpPr/>
          <p:nvPr/>
        </p:nvGrpSpPr>
        <p:grpSpPr>
          <a:xfrm>
            <a:off x="2323757" y="-46672"/>
            <a:ext cx="4038123" cy="5754704"/>
            <a:chOff x="3079418" y="2910538"/>
            <a:chExt cx="1180737" cy="1682662"/>
          </a:xfrm>
        </p:grpSpPr>
        <p:sp>
          <p:nvSpPr>
            <p:cNvPr id="22" name="Google Shape;22;p2"/>
            <p:cNvSpPr/>
            <p:nvPr/>
          </p:nvSpPr>
          <p:spPr>
            <a:xfrm>
              <a:off x="3079418" y="2910538"/>
              <a:ext cx="1180737" cy="609347"/>
            </a:xfrm>
            <a:custGeom>
              <a:avLst/>
              <a:gdLst/>
              <a:ahLst/>
              <a:cxnLst/>
              <a:rect l="l" t="t" r="r" b="b"/>
              <a:pathLst>
                <a:path w="12918" h="6667" extrusionOk="0">
                  <a:moveTo>
                    <a:pt x="3008" y="1"/>
                  </a:moveTo>
                  <a:cubicBezTo>
                    <a:pt x="2923" y="1"/>
                    <a:pt x="2834" y="14"/>
                    <a:pt x="2740" y="43"/>
                  </a:cubicBezTo>
                  <a:cubicBezTo>
                    <a:pt x="1263" y="497"/>
                    <a:pt x="2426" y="4763"/>
                    <a:pt x="2426" y="4763"/>
                  </a:cubicBezTo>
                  <a:cubicBezTo>
                    <a:pt x="2193" y="4713"/>
                    <a:pt x="1982" y="4691"/>
                    <a:pt x="1792" y="4691"/>
                  </a:cubicBezTo>
                  <a:cubicBezTo>
                    <a:pt x="3" y="4691"/>
                    <a:pt x="1" y="6667"/>
                    <a:pt x="1" y="6667"/>
                  </a:cubicBezTo>
                  <a:lnTo>
                    <a:pt x="12530" y="6409"/>
                  </a:lnTo>
                  <a:cubicBezTo>
                    <a:pt x="12530" y="6409"/>
                    <a:pt x="12918" y="4820"/>
                    <a:pt x="11418" y="4078"/>
                  </a:cubicBezTo>
                  <a:cubicBezTo>
                    <a:pt x="11110" y="3926"/>
                    <a:pt x="10784" y="3866"/>
                    <a:pt x="10462" y="3866"/>
                  </a:cubicBezTo>
                  <a:cubicBezTo>
                    <a:pt x="9221" y="3866"/>
                    <a:pt x="8028" y="4763"/>
                    <a:pt x="8028" y="4763"/>
                  </a:cubicBezTo>
                  <a:cubicBezTo>
                    <a:pt x="8028" y="4763"/>
                    <a:pt x="8425" y="2090"/>
                    <a:pt x="6898" y="1482"/>
                  </a:cubicBezTo>
                  <a:cubicBezTo>
                    <a:pt x="6704" y="1406"/>
                    <a:pt x="6522" y="1372"/>
                    <a:pt x="6353" y="1372"/>
                  </a:cubicBezTo>
                  <a:cubicBezTo>
                    <a:pt x="5192" y="1372"/>
                    <a:pt x="4627" y="2952"/>
                    <a:pt x="4627" y="2952"/>
                  </a:cubicBezTo>
                  <a:cubicBezTo>
                    <a:pt x="4627" y="2952"/>
                    <a:pt x="4270" y="1"/>
                    <a:pt x="30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3768650" y="4075375"/>
              <a:ext cx="92375" cy="93375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3551950" y="4502500"/>
              <a:ext cx="93975" cy="90700"/>
            </a:xfrm>
            <a:custGeom>
              <a:avLst/>
              <a:gdLst/>
              <a:ahLst/>
              <a:cxnLst/>
              <a:rect l="l" t="t" r="r" b="b"/>
              <a:pathLst>
                <a:path w="3759" h="3628" extrusionOk="0">
                  <a:moveTo>
                    <a:pt x="2944" y="0"/>
                  </a:moveTo>
                  <a:lnTo>
                    <a:pt x="1811" y="661"/>
                  </a:lnTo>
                  <a:lnTo>
                    <a:pt x="622" y="104"/>
                  </a:lnTo>
                  <a:lnTo>
                    <a:pt x="899" y="1386"/>
                  </a:lnTo>
                  <a:lnTo>
                    <a:pt x="1" y="2345"/>
                  </a:lnTo>
                  <a:lnTo>
                    <a:pt x="1307" y="2476"/>
                  </a:lnTo>
                  <a:lnTo>
                    <a:pt x="1942" y="3628"/>
                  </a:lnTo>
                  <a:lnTo>
                    <a:pt x="2469" y="2425"/>
                  </a:lnTo>
                  <a:lnTo>
                    <a:pt x="3759" y="2178"/>
                  </a:lnTo>
                  <a:lnTo>
                    <a:pt x="2780" y="1303"/>
                  </a:lnTo>
                  <a:lnTo>
                    <a:pt x="2944" y="0"/>
                  </a:lnTo>
                  <a:close/>
                </a:path>
              </a:pathLst>
            </a:custGeom>
            <a:solidFill>
              <a:srgbClr val="799C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" name="Google Shape;25;p2"/>
          <p:cNvGrpSpPr/>
          <p:nvPr/>
        </p:nvGrpSpPr>
        <p:grpSpPr>
          <a:xfrm>
            <a:off x="-365268" y="2692692"/>
            <a:ext cx="12971891" cy="5167523"/>
            <a:chOff x="4853275" y="3998575"/>
            <a:chExt cx="2673000" cy="1065000"/>
          </a:xfrm>
        </p:grpSpPr>
        <p:sp>
          <p:nvSpPr>
            <p:cNvPr id="26" name="Google Shape;26;p2"/>
            <p:cNvSpPr/>
            <p:nvPr/>
          </p:nvSpPr>
          <p:spPr>
            <a:xfrm>
              <a:off x="4853275" y="3998575"/>
              <a:ext cx="2673000" cy="1065000"/>
            </a:xfrm>
            <a:custGeom>
              <a:avLst/>
              <a:gdLst/>
              <a:ahLst/>
              <a:cxnLst/>
              <a:rect l="l" t="t" r="r" b="b"/>
              <a:pathLst>
                <a:path w="106920" h="42600" extrusionOk="0">
                  <a:moveTo>
                    <a:pt x="50639" y="1"/>
                  </a:moveTo>
                  <a:cubicBezTo>
                    <a:pt x="50453" y="1"/>
                    <a:pt x="50266" y="1"/>
                    <a:pt x="50079" y="2"/>
                  </a:cubicBezTo>
                  <a:cubicBezTo>
                    <a:pt x="17720" y="223"/>
                    <a:pt x="2966" y="23557"/>
                    <a:pt x="408" y="28083"/>
                  </a:cubicBezTo>
                  <a:cubicBezTo>
                    <a:pt x="130" y="28568"/>
                    <a:pt x="0" y="28839"/>
                    <a:pt x="0" y="28839"/>
                  </a:cubicBezTo>
                  <a:lnTo>
                    <a:pt x="361" y="30903"/>
                  </a:lnTo>
                  <a:lnTo>
                    <a:pt x="1183" y="35536"/>
                  </a:lnTo>
                  <a:lnTo>
                    <a:pt x="1844" y="39270"/>
                  </a:lnTo>
                  <a:lnTo>
                    <a:pt x="2432" y="42600"/>
                  </a:lnTo>
                  <a:cubicBezTo>
                    <a:pt x="2432" y="42600"/>
                    <a:pt x="17028" y="19399"/>
                    <a:pt x="47765" y="18234"/>
                  </a:cubicBezTo>
                  <a:cubicBezTo>
                    <a:pt x="48697" y="18198"/>
                    <a:pt x="49615" y="18181"/>
                    <a:pt x="50518" y="18181"/>
                  </a:cubicBezTo>
                  <a:cubicBezTo>
                    <a:pt x="79377" y="18181"/>
                    <a:pt x="93208" y="35705"/>
                    <a:pt x="93208" y="35705"/>
                  </a:cubicBezTo>
                  <a:cubicBezTo>
                    <a:pt x="93208" y="35705"/>
                    <a:pt x="94818" y="36123"/>
                    <a:pt x="96929" y="36467"/>
                  </a:cubicBezTo>
                  <a:cubicBezTo>
                    <a:pt x="97641" y="36581"/>
                    <a:pt x="98409" y="36687"/>
                    <a:pt x="99194" y="36768"/>
                  </a:cubicBezTo>
                  <a:cubicBezTo>
                    <a:pt x="100030" y="36850"/>
                    <a:pt x="100881" y="36904"/>
                    <a:pt x="101697" y="36904"/>
                  </a:cubicBezTo>
                  <a:cubicBezTo>
                    <a:pt x="102071" y="36904"/>
                    <a:pt x="102437" y="36893"/>
                    <a:pt x="102791" y="36868"/>
                  </a:cubicBezTo>
                  <a:cubicBezTo>
                    <a:pt x="105112" y="36718"/>
                    <a:pt x="106920" y="35996"/>
                    <a:pt x="106843" y="34102"/>
                  </a:cubicBezTo>
                  <a:cubicBezTo>
                    <a:pt x="106826" y="33454"/>
                    <a:pt x="106579" y="32676"/>
                    <a:pt x="106068" y="31737"/>
                  </a:cubicBezTo>
                  <a:cubicBezTo>
                    <a:pt x="101456" y="23298"/>
                    <a:pt x="86068" y="1"/>
                    <a:pt x="50639" y="1"/>
                  </a:cubicBezTo>
                  <a:close/>
                </a:path>
              </a:pathLst>
            </a:custGeom>
            <a:solidFill>
              <a:srgbClr val="F4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853275" y="4084425"/>
              <a:ext cx="2673000" cy="979150"/>
            </a:xfrm>
            <a:custGeom>
              <a:avLst/>
              <a:gdLst/>
              <a:ahLst/>
              <a:cxnLst/>
              <a:rect l="l" t="t" r="r" b="b"/>
              <a:pathLst>
                <a:path w="106920" h="39166" extrusionOk="0">
                  <a:moveTo>
                    <a:pt x="50657" y="0"/>
                  </a:moveTo>
                  <a:cubicBezTo>
                    <a:pt x="23883" y="0"/>
                    <a:pt x="6394" y="17540"/>
                    <a:pt x="408" y="24649"/>
                  </a:cubicBezTo>
                  <a:cubicBezTo>
                    <a:pt x="130" y="25134"/>
                    <a:pt x="0" y="25405"/>
                    <a:pt x="0" y="25405"/>
                  </a:cubicBezTo>
                  <a:lnTo>
                    <a:pt x="361" y="27469"/>
                  </a:lnTo>
                  <a:lnTo>
                    <a:pt x="1183" y="32102"/>
                  </a:lnTo>
                  <a:lnTo>
                    <a:pt x="1844" y="35836"/>
                  </a:lnTo>
                  <a:lnTo>
                    <a:pt x="2432" y="39166"/>
                  </a:lnTo>
                  <a:cubicBezTo>
                    <a:pt x="2432" y="39166"/>
                    <a:pt x="17028" y="15965"/>
                    <a:pt x="47765" y="14800"/>
                  </a:cubicBezTo>
                  <a:cubicBezTo>
                    <a:pt x="48697" y="14764"/>
                    <a:pt x="49615" y="14747"/>
                    <a:pt x="50518" y="14747"/>
                  </a:cubicBezTo>
                  <a:cubicBezTo>
                    <a:pt x="79377" y="14747"/>
                    <a:pt x="93208" y="32271"/>
                    <a:pt x="93208" y="32271"/>
                  </a:cubicBezTo>
                  <a:cubicBezTo>
                    <a:pt x="93208" y="32271"/>
                    <a:pt x="94818" y="32689"/>
                    <a:pt x="96929" y="33033"/>
                  </a:cubicBezTo>
                  <a:cubicBezTo>
                    <a:pt x="97641" y="33147"/>
                    <a:pt x="98409" y="33253"/>
                    <a:pt x="99194" y="33334"/>
                  </a:cubicBezTo>
                  <a:cubicBezTo>
                    <a:pt x="100030" y="33416"/>
                    <a:pt x="100881" y="33470"/>
                    <a:pt x="101697" y="33470"/>
                  </a:cubicBezTo>
                  <a:cubicBezTo>
                    <a:pt x="102071" y="33470"/>
                    <a:pt x="102437" y="33459"/>
                    <a:pt x="102791" y="33434"/>
                  </a:cubicBezTo>
                  <a:cubicBezTo>
                    <a:pt x="105112" y="33284"/>
                    <a:pt x="106920" y="32562"/>
                    <a:pt x="106843" y="30668"/>
                  </a:cubicBezTo>
                  <a:cubicBezTo>
                    <a:pt x="99869" y="21784"/>
                    <a:pt x="80819" y="1224"/>
                    <a:pt x="53273" y="56"/>
                  </a:cubicBezTo>
                  <a:cubicBezTo>
                    <a:pt x="52391" y="18"/>
                    <a:pt x="51520" y="0"/>
                    <a:pt x="50657" y="0"/>
                  </a:cubicBezTo>
                  <a:close/>
                </a:path>
              </a:pathLst>
            </a:custGeom>
            <a:solidFill>
              <a:srgbClr val="FB92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4862300" y="4163500"/>
              <a:ext cx="2560775" cy="900075"/>
            </a:xfrm>
            <a:custGeom>
              <a:avLst/>
              <a:gdLst/>
              <a:ahLst/>
              <a:cxnLst/>
              <a:rect l="l" t="t" r="r" b="b"/>
              <a:pathLst>
                <a:path w="102431" h="36003" extrusionOk="0">
                  <a:moveTo>
                    <a:pt x="52078" y="1"/>
                  </a:moveTo>
                  <a:cubicBezTo>
                    <a:pt x="22329" y="1"/>
                    <a:pt x="5689" y="17107"/>
                    <a:pt x="0" y="24306"/>
                  </a:cubicBezTo>
                  <a:lnTo>
                    <a:pt x="822" y="28939"/>
                  </a:lnTo>
                  <a:lnTo>
                    <a:pt x="1483" y="32673"/>
                  </a:lnTo>
                  <a:lnTo>
                    <a:pt x="2071" y="36003"/>
                  </a:lnTo>
                  <a:cubicBezTo>
                    <a:pt x="2071" y="36003"/>
                    <a:pt x="16667" y="12802"/>
                    <a:pt x="47404" y="11637"/>
                  </a:cubicBezTo>
                  <a:cubicBezTo>
                    <a:pt x="48336" y="11601"/>
                    <a:pt x="49254" y="11584"/>
                    <a:pt x="50157" y="11584"/>
                  </a:cubicBezTo>
                  <a:cubicBezTo>
                    <a:pt x="79016" y="11584"/>
                    <a:pt x="92847" y="29108"/>
                    <a:pt x="92847" y="29108"/>
                  </a:cubicBezTo>
                  <a:cubicBezTo>
                    <a:pt x="92847" y="29108"/>
                    <a:pt x="94457" y="29526"/>
                    <a:pt x="96568" y="29870"/>
                  </a:cubicBezTo>
                  <a:cubicBezTo>
                    <a:pt x="97280" y="29984"/>
                    <a:pt x="98048" y="30090"/>
                    <a:pt x="98833" y="30171"/>
                  </a:cubicBezTo>
                  <a:cubicBezTo>
                    <a:pt x="99669" y="30253"/>
                    <a:pt x="100520" y="30307"/>
                    <a:pt x="101336" y="30307"/>
                  </a:cubicBezTo>
                  <a:cubicBezTo>
                    <a:pt x="101710" y="30307"/>
                    <a:pt x="102076" y="30296"/>
                    <a:pt x="102430" y="30271"/>
                  </a:cubicBezTo>
                  <a:cubicBezTo>
                    <a:pt x="95663" y="19272"/>
                    <a:pt x="80068" y="289"/>
                    <a:pt x="52912" y="5"/>
                  </a:cubicBezTo>
                  <a:cubicBezTo>
                    <a:pt x="52633" y="2"/>
                    <a:pt x="52355" y="1"/>
                    <a:pt x="52078" y="1"/>
                  </a:cubicBezTo>
                  <a:close/>
                </a:path>
              </a:pathLst>
            </a:custGeom>
            <a:solidFill>
              <a:srgbClr val="FFE0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4882825" y="4270425"/>
              <a:ext cx="2450300" cy="793150"/>
            </a:xfrm>
            <a:custGeom>
              <a:avLst/>
              <a:gdLst/>
              <a:ahLst/>
              <a:cxnLst/>
              <a:rect l="l" t="t" r="r" b="b"/>
              <a:pathLst>
                <a:path w="98012" h="31726" extrusionOk="0">
                  <a:moveTo>
                    <a:pt x="50675" y="0"/>
                  </a:moveTo>
                  <a:cubicBezTo>
                    <a:pt x="50614" y="0"/>
                    <a:pt x="50554" y="0"/>
                    <a:pt x="50494" y="0"/>
                  </a:cubicBezTo>
                  <a:cubicBezTo>
                    <a:pt x="20436" y="74"/>
                    <a:pt x="4302" y="18816"/>
                    <a:pt x="1" y="24662"/>
                  </a:cubicBezTo>
                  <a:lnTo>
                    <a:pt x="662" y="28396"/>
                  </a:lnTo>
                  <a:lnTo>
                    <a:pt x="1250" y="31726"/>
                  </a:lnTo>
                  <a:cubicBezTo>
                    <a:pt x="1250" y="31726"/>
                    <a:pt x="15846" y="8525"/>
                    <a:pt x="46583" y="7360"/>
                  </a:cubicBezTo>
                  <a:cubicBezTo>
                    <a:pt x="47515" y="7324"/>
                    <a:pt x="48433" y="7307"/>
                    <a:pt x="49336" y="7307"/>
                  </a:cubicBezTo>
                  <a:cubicBezTo>
                    <a:pt x="78195" y="7307"/>
                    <a:pt x="92026" y="24831"/>
                    <a:pt x="92026" y="24831"/>
                  </a:cubicBezTo>
                  <a:cubicBezTo>
                    <a:pt x="92026" y="24831"/>
                    <a:pt x="93636" y="25249"/>
                    <a:pt x="95747" y="25593"/>
                  </a:cubicBezTo>
                  <a:cubicBezTo>
                    <a:pt x="96459" y="25707"/>
                    <a:pt x="97227" y="25813"/>
                    <a:pt x="98012" y="25894"/>
                  </a:cubicBezTo>
                  <a:cubicBezTo>
                    <a:pt x="94894" y="20364"/>
                    <a:pt x="81334" y="0"/>
                    <a:pt x="50675" y="0"/>
                  </a:cubicBezTo>
                  <a:close/>
                </a:path>
              </a:pathLst>
            </a:custGeom>
            <a:solidFill>
              <a:srgbClr val="2FE4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4899375" y="4377875"/>
              <a:ext cx="2377125" cy="685700"/>
            </a:xfrm>
            <a:custGeom>
              <a:avLst/>
              <a:gdLst/>
              <a:ahLst/>
              <a:cxnLst/>
              <a:rect l="l" t="t" r="r" b="b"/>
              <a:pathLst>
                <a:path w="95085" h="27428" extrusionOk="0">
                  <a:moveTo>
                    <a:pt x="49625" y="1"/>
                  </a:moveTo>
                  <a:cubicBezTo>
                    <a:pt x="19628" y="1"/>
                    <a:pt x="4618" y="17463"/>
                    <a:pt x="0" y="24098"/>
                  </a:cubicBezTo>
                  <a:lnTo>
                    <a:pt x="588" y="27428"/>
                  </a:lnTo>
                  <a:cubicBezTo>
                    <a:pt x="588" y="27428"/>
                    <a:pt x="15184" y="4227"/>
                    <a:pt x="45921" y="3062"/>
                  </a:cubicBezTo>
                  <a:cubicBezTo>
                    <a:pt x="46853" y="3026"/>
                    <a:pt x="47771" y="3009"/>
                    <a:pt x="48674" y="3009"/>
                  </a:cubicBezTo>
                  <a:cubicBezTo>
                    <a:pt x="77533" y="3009"/>
                    <a:pt x="91364" y="20533"/>
                    <a:pt x="91364" y="20533"/>
                  </a:cubicBezTo>
                  <a:cubicBezTo>
                    <a:pt x="91364" y="20533"/>
                    <a:pt x="92974" y="20951"/>
                    <a:pt x="95085" y="21295"/>
                  </a:cubicBezTo>
                  <a:cubicBezTo>
                    <a:pt x="88257" y="12277"/>
                    <a:pt x="74907" y="560"/>
                    <a:pt x="51429" y="22"/>
                  </a:cubicBezTo>
                  <a:cubicBezTo>
                    <a:pt x="50822" y="8"/>
                    <a:pt x="50220" y="1"/>
                    <a:pt x="49625" y="1"/>
                  </a:cubicBezTo>
                  <a:close/>
                </a:path>
              </a:pathLst>
            </a:custGeom>
            <a:solidFill>
              <a:srgbClr val="799C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1" name="Google Shape;31;p2"/>
          <p:cNvSpPr txBox="1">
            <a:spLocks noGrp="1"/>
          </p:cNvSpPr>
          <p:nvPr>
            <p:ph type="ctrTitle"/>
          </p:nvPr>
        </p:nvSpPr>
        <p:spPr>
          <a:xfrm>
            <a:off x="2808633" y="1544300"/>
            <a:ext cx="6736400" cy="293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5200"/>
              <a:buNone/>
              <a:defRPr sz="6400">
                <a:solidFill>
                  <a:srgbClr val="41294A"/>
                </a:solidFill>
                <a:latin typeface="Titan One"/>
                <a:ea typeface="Titan One"/>
                <a:cs typeface="Titan One"/>
                <a:sym typeface="Titan On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32" name="Google Shape;32;p2"/>
          <p:cNvSpPr txBox="1">
            <a:spLocks noGrp="1"/>
          </p:cNvSpPr>
          <p:nvPr>
            <p:ph type="subTitle" idx="1"/>
          </p:nvPr>
        </p:nvSpPr>
        <p:spPr>
          <a:xfrm>
            <a:off x="3089933" y="777400"/>
            <a:ext cx="6012000" cy="6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>
                <a:solidFill>
                  <a:srgbClr val="44335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72372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1"/>
          <p:cNvSpPr txBox="1">
            <a:spLocks noGrp="1"/>
          </p:cNvSpPr>
          <p:nvPr>
            <p:ph type="title"/>
          </p:nvPr>
        </p:nvSpPr>
        <p:spPr>
          <a:xfrm>
            <a:off x="968800" y="700600"/>
            <a:ext cx="6522400" cy="54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6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1193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oogle Shape;140;p12"/>
          <p:cNvGrpSpPr/>
          <p:nvPr/>
        </p:nvGrpSpPr>
        <p:grpSpPr>
          <a:xfrm>
            <a:off x="-17567" y="-38965"/>
            <a:ext cx="12276000" cy="6949324"/>
            <a:chOff x="-13175" y="-68739"/>
            <a:chExt cx="9207000" cy="5211993"/>
          </a:xfrm>
        </p:grpSpPr>
        <p:sp>
          <p:nvSpPr>
            <p:cNvPr id="141" name="Google Shape;141;p12"/>
            <p:cNvSpPr/>
            <p:nvPr/>
          </p:nvSpPr>
          <p:spPr>
            <a:xfrm>
              <a:off x="-13175" y="1255750"/>
              <a:ext cx="9207000" cy="1315800"/>
            </a:xfrm>
            <a:prstGeom prst="rect">
              <a:avLst/>
            </a:prstGeom>
            <a:solidFill>
              <a:srgbClr val="E7F4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" name="Google Shape;142;p12"/>
            <p:cNvSpPr/>
            <p:nvPr/>
          </p:nvSpPr>
          <p:spPr>
            <a:xfrm>
              <a:off x="-13175" y="2541570"/>
              <a:ext cx="9207000" cy="1315800"/>
            </a:xfrm>
            <a:prstGeom prst="rect">
              <a:avLst/>
            </a:prstGeom>
            <a:solidFill>
              <a:srgbClr val="DBF0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" name="Google Shape;143;p12"/>
            <p:cNvSpPr/>
            <p:nvPr/>
          </p:nvSpPr>
          <p:spPr>
            <a:xfrm>
              <a:off x="-13175" y="3827454"/>
              <a:ext cx="9207000" cy="1315800"/>
            </a:xfrm>
            <a:prstGeom prst="rect">
              <a:avLst/>
            </a:prstGeom>
            <a:solidFill>
              <a:srgbClr val="C6EA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" name="Google Shape;144;p12"/>
            <p:cNvSpPr/>
            <p:nvPr/>
          </p:nvSpPr>
          <p:spPr>
            <a:xfrm>
              <a:off x="-13175" y="-68739"/>
              <a:ext cx="9207000" cy="1354500"/>
            </a:xfrm>
            <a:prstGeom prst="rect">
              <a:avLst/>
            </a:prstGeom>
            <a:solidFill>
              <a:srgbClr val="F1FC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45" name="Google Shape;145;p12"/>
          <p:cNvGrpSpPr/>
          <p:nvPr/>
        </p:nvGrpSpPr>
        <p:grpSpPr>
          <a:xfrm>
            <a:off x="1662151" y="720237"/>
            <a:ext cx="9906256" cy="5599043"/>
            <a:chOff x="1246613" y="540178"/>
            <a:chExt cx="7429692" cy="4199282"/>
          </a:xfrm>
        </p:grpSpPr>
        <p:sp>
          <p:nvSpPr>
            <p:cNvPr id="146" name="Google Shape;146;p12"/>
            <p:cNvSpPr/>
            <p:nvPr/>
          </p:nvSpPr>
          <p:spPr>
            <a:xfrm flipH="1">
              <a:off x="1246613" y="4499953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" name="Google Shape;147;p12"/>
            <p:cNvSpPr/>
            <p:nvPr/>
          </p:nvSpPr>
          <p:spPr>
            <a:xfrm flipH="1">
              <a:off x="8439363" y="2342128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" name="Google Shape;148;p12"/>
            <p:cNvSpPr/>
            <p:nvPr/>
          </p:nvSpPr>
          <p:spPr>
            <a:xfrm flipH="1">
              <a:off x="2753013" y="540178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9" name="Google Shape;149;p12"/>
          <p:cNvSpPr txBox="1">
            <a:spLocks noGrp="1"/>
          </p:cNvSpPr>
          <p:nvPr>
            <p:ph type="title" hasCustomPrompt="1"/>
          </p:nvPr>
        </p:nvSpPr>
        <p:spPr>
          <a:xfrm>
            <a:off x="955000" y="3111800"/>
            <a:ext cx="10282000" cy="1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50" name="Google Shape;150;p12"/>
          <p:cNvSpPr txBox="1">
            <a:spLocks noGrp="1"/>
          </p:cNvSpPr>
          <p:nvPr>
            <p:ph type="body" idx="1"/>
          </p:nvPr>
        </p:nvSpPr>
        <p:spPr>
          <a:xfrm>
            <a:off x="2661633" y="2536600"/>
            <a:ext cx="6868800" cy="575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717411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45367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">
  <p:cSld name="Agenda">
    <p:bg>
      <p:bgPr>
        <a:solidFill>
          <a:srgbClr val="E7F4F5"/>
        </a:solidFill>
        <a:effectLst/>
      </p:bgPr>
    </p:bg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" name="Google Shape;153;p14"/>
          <p:cNvGrpSpPr/>
          <p:nvPr/>
        </p:nvGrpSpPr>
        <p:grpSpPr>
          <a:xfrm>
            <a:off x="-17567" y="-38965"/>
            <a:ext cx="12276000" cy="6949324"/>
            <a:chOff x="-13175" y="-68739"/>
            <a:chExt cx="9207000" cy="5211993"/>
          </a:xfrm>
        </p:grpSpPr>
        <p:sp>
          <p:nvSpPr>
            <p:cNvPr id="154" name="Google Shape;154;p14"/>
            <p:cNvSpPr/>
            <p:nvPr/>
          </p:nvSpPr>
          <p:spPr>
            <a:xfrm>
              <a:off x="-13175" y="1255750"/>
              <a:ext cx="9207000" cy="1315800"/>
            </a:xfrm>
            <a:prstGeom prst="rect">
              <a:avLst/>
            </a:prstGeom>
            <a:solidFill>
              <a:srgbClr val="E7F4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" name="Google Shape;155;p14"/>
            <p:cNvSpPr/>
            <p:nvPr/>
          </p:nvSpPr>
          <p:spPr>
            <a:xfrm>
              <a:off x="-13175" y="2541570"/>
              <a:ext cx="9207000" cy="1315800"/>
            </a:xfrm>
            <a:prstGeom prst="rect">
              <a:avLst/>
            </a:prstGeom>
            <a:solidFill>
              <a:srgbClr val="DBF0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" name="Google Shape;156;p14"/>
            <p:cNvSpPr/>
            <p:nvPr/>
          </p:nvSpPr>
          <p:spPr>
            <a:xfrm>
              <a:off x="-13175" y="3827454"/>
              <a:ext cx="9207000" cy="1315800"/>
            </a:xfrm>
            <a:prstGeom prst="rect">
              <a:avLst/>
            </a:prstGeom>
            <a:solidFill>
              <a:srgbClr val="C6EA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" name="Google Shape;157;p14"/>
            <p:cNvSpPr/>
            <p:nvPr/>
          </p:nvSpPr>
          <p:spPr>
            <a:xfrm>
              <a:off x="-13175" y="-68739"/>
              <a:ext cx="9207000" cy="1354500"/>
            </a:xfrm>
            <a:prstGeom prst="rect">
              <a:avLst/>
            </a:prstGeom>
            <a:solidFill>
              <a:srgbClr val="F1FC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58" name="Google Shape;158;p14"/>
          <p:cNvGrpSpPr/>
          <p:nvPr/>
        </p:nvGrpSpPr>
        <p:grpSpPr>
          <a:xfrm>
            <a:off x="1662151" y="720237"/>
            <a:ext cx="9906256" cy="5599043"/>
            <a:chOff x="1246613" y="540178"/>
            <a:chExt cx="7429692" cy="4199282"/>
          </a:xfrm>
        </p:grpSpPr>
        <p:sp>
          <p:nvSpPr>
            <p:cNvPr id="159" name="Google Shape;159;p14"/>
            <p:cNvSpPr/>
            <p:nvPr/>
          </p:nvSpPr>
          <p:spPr>
            <a:xfrm flipH="1">
              <a:off x="1246613" y="4499953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" name="Google Shape;160;p14"/>
            <p:cNvSpPr/>
            <p:nvPr/>
          </p:nvSpPr>
          <p:spPr>
            <a:xfrm flipH="1">
              <a:off x="8439363" y="2342128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" name="Google Shape;161;p14"/>
            <p:cNvSpPr/>
            <p:nvPr/>
          </p:nvSpPr>
          <p:spPr>
            <a:xfrm flipH="1">
              <a:off x="2753013" y="540178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62" name="Google Shape;162;p14"/>
          <p:cNvGrpSpPr/>
          <p:nvPr/>
        </p:nvGrpSpPr>
        <p:grpSpPr>
          <a:xfrm>
            <a:off x="-3771300" y="-2545159"/>
            <a:ext cx="14296688" cy="12168800"/>
            <a:chOff x="-2828475" y="-1908869"/>
            <a:chExt cx="10722516" cy="9126600"/>
          </a:xfrm>
        </p:grpSpPr>
        <p:sp>
          <p:nvSpPr>
            <p:cNvPr id="163" name="Google Shape;163;p14"/>
            <p:cNvSpPr/>
            <p:nvPr/>
          </p:nvSpPr>
          <p:spPr>
            <a:xfrm rot="-1549136">
              <a:off x="-1412480" y="-1181175"/>
              <a:ext cx="5100009" cy="7671212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" name="Google Shape;164;p14"/>
            <p:cNvSpPr/>
            <p:nvPr/>
          </p:nvSpPr>
          <p:spPr>
            <a:xfrm rot="2046408">
              <a:off x="841171" y="349384"/>
              <a:ext cx="6310031" cy="4585110"/>
            </a:xfrm>
            <a:custGeom>
              <a:avLst/>
              <a:gdLst/>
              <a:ahLst/>
              <a:cxnLst/>
              <a:rect l="l" t="t" r="r" b="b"/>
              <a:pathLst>
                <a:path w="109046" h="79237" extrusionOk="0">
                  <a:moveTo>
                    <a:pt x="68170" y="1"/>
                  </a:moveTo>
                  <a:cubicBezTo>
                    <a:pt x="66113" y="5637"/>
                    <a:pt x="56930" y="12570"/>
                    <a:pt x="56638" y="12783"/>
                  </a:cubicBezTo>
                  <a:cubicBezTo>
                    <a:pt x="56453" y="10810"/>
                    <a:pt x="54305" y="9340"/>
                    <a:pt x="52420" y="9340"/>
                  </a:cubicBezTo>
                  <a:cubicBezTo>
                    <a:pt x="52402" y="9340"/>
                    <a:pt x="52385" y="9340"/>
                    <a:pt x="52367" y="9340"/>
                  </a:cubicBezTo>
                  <a:cubicBezTo>
                    <a:pt x="50368" y="9367"/>
                    <a:pt x="48621" y="10965"/>
                    <a:pt x="48124" y="12855"/>
                  </a:cubicBezTo>
                  <a:cubicBezTo>
                    <a:pt x="48050" y="13141"/>
                    <a:pt x="48002" y="13430"/>
                    <a:pt x="47986" y="13729"/>
                  </a:cubicBezTo>
                  <a:cubicBezTo>
                    <a:pt x="47969" y="14021"/>
                    <a:pt x="47972" y="14317"/>
                    <a:pt x="48002" y="14610"/>
                  </a:cubicBezTo>
                  <a:cubicBezTo>
                    <a:pt x="46990" y="12638"/>
                    <a:pt x="45047" y="11657"/>
                    <a:pt x="42926" y="11657"/>
                  </a:cubicBezTo>
                  <a:cubicBezTo>
                    <a:pt x="40642" y="11657"/>
                    <a:pt x="38151" y="12794"/>
                    <a:pt x="36392" y="15055"/>
                  </a:cubicBezTo>
                  <a:cubicBezTo>
                    <a:pt x="34590" y="13681"/>
                    <a:pt x="32679" y="12464"/>
                    <a:pt x="30636" y="11475"/>
                  </a:cubicBezTo>
                  <a:cubicBezTo>
                    <a:pt x="27364" y="9897"/>
                    <a:pt x="23709" y="8959"/>
                    <a:pt x="20095" y="8959"/>
                  </a:cubicBezTo>
                  <a:cubicBezTo>
                    <a:pt x="17852" y="8959"/>
                    <a:pt x="15625" y="9321"/>
                    <a:pt x="13515" y="10115"/>
                  </a:cubicBezTo>
                  <a:cubicBezTo>
                    <a:pt x="942" y="14840"/>
                    <a:pt x="0" y="30606"/>
                    <a:pt x="3591" y="41662"/>
                  </a:cubicBezTo>
                  <a:cubicBezTo>
                    <a:pt x="5838" y="48587"/>
                    <a:pt x="10203" y="54160"/>
                    <a:pt x="15381" y="59028"/>
                  </a:cubicBezTo>
                  <a:cubicBezTo>
                    <a:pt x="16476" y="60061"/>
                    <a:pt x="17615" y="61064"/>
                    <a:pt x="18771" y="62040"/>
                  </a:cubicBezTo>
                  <a:cubicBezTo>
                    <a:pt x="25941" y="68075"/>
                    <a:pt x="34352" y="72661"/>
                    <a:pt x="43266" y="75534"/>
                  </a:cubicBezTo>
                  <a:cubicBezTo>
                    <a:pt x="51031" y="78034"/>
                    <a:pt x="59189" y="79237"/>
                    <a:pt x="67340" y="79237"/>
                  </a:cubicBezTo>
                  <a:cubicBezTo>
                    <a:pt x="67913" y="79237"/>
                    <a:pt x="68485" y="79231"/>
                    <a:pt x="69058" y="79219"/>
                  </a:cubicBezTo>
                  <a:cubicBezTo>
                    <a:pt x="80226" y="78982"/>
                    <a:pt x="91666" y="76969"/>
                    <a:pt x="99839" y="68765"/>
                  </a:cubicBezTo>
                  <a:cubicBezTo>
                    <a:pt x="103358" y="65233"/>
                    <a:pt x="106037" y="60908"/>
                    <a:pt x="107621" y="56176"/>
                  </a:cubicBezTo>
                  <a:cubicBezTo>
                    <a:pt x="109046" y="51916"/>
                    <a:pt x="108685" y="47496"/>
                    <a:pt x="105669" y="44004"/>
                  </a:cubicBezTo>
                  <a:cubicBezTo>
                    <a:pt x="103272" y="41230"/>
                    <a:pt x="100079" y="40424"/>
                    <a:pt x="97236" y="40424"/>
                  </a:cubicBezTo>
                  <a:cubicBezTo>
                    <a:pt x="93910" y="40424"/>
                    <a:pt x="91064" y="41526"/>
                    <a:pt x="90534" y="41866"/>
                  </a:cubicBezTo>
                  <a:cubicBezTo>
                    <a:pt x="91668" y="33369"/>
                    <a:pt x="85460" y="32426"/>
                    <a:pt x="82645" y="32426"/>
                  </a:cubicBezTo>
                  <a:cubicBezTo>
                    <a:pt x="81840" y="32426"/>
                    <a:pt x="81313" y="32503"/>
                    <a:pt x="81313" y="32503"/>
                  </a:cubicBezTo>
                  <a:cubicBezTo>
                    <a:pt x="81313" y="32503"/>
                    <a:pt x="83741" y="28760"/>
                    <a:pt x="81501" y="26869"/>
                  </a:cubicBezTo>
                  <a:cubicBezTo>
                    <a:pt x="80935" y="26390"/>
                    <a:pt x="80130" y="26165"/>
                    <a:pt x="79304" y="26165"/>
                  </a:cubicBezTo>
                  <a:cubicBezTo>
                    <a:pt x="78419" y="26165"/>
                    <a:pt x="77509" y="26423"/>
                    <a:pt x="76843" y="26904"/>
                  </a:cubicBezTo>
                  <a:cubicBezTo>
                    <a:pt x="74925" y="15810"/>
                    <a:pt x="78784" y="8959"/>
                    <a:pt x="78784" y="8959"/>
                  </a:cubicBezTo>
                  <a:lnTo>
                    <a:pt x="72852" y="3951"/>
                  </a:lnTo>
                  <a:lnTo>
                    <a:pt x="6817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" name="Google Shape;165;p14"/>
            <p:cNvSpPr/>
            <p:nvPr/>
          </p:nvSpPr>
          <p:spPr>
            <a:xfrm rot="2046432">
              <a:off x="6376545" y="3765665"/>
              <a:ext cx="84073" cy="84073"/>
            </a:xfrm>
            <a:custGeom>
              <a:avLst/>
              <a:gdLst/>
              <a:ahLst/>
              <a:cxnLst/>
              <a:rect l="l" t="t" r="r" b="b"/>
              <a:pathLst>
                <a:path w="1109" h="1109" extrusionOk="0">
                  <a:moveTo>
                    <a:pt x="554" y="1"/>
                  </a:moveTo>
                  <a:cubicBezTo>
                    <a:pt x="248" y="1"/>
                    <a:pt x="0" y="249"/>
                    <a:pt x="0" y="555"/>
                  </a:cubicBezTo>
                  <a:cubicBezTo>
                    <a:pt x="0" y="861"/>
                    <a:pt x="248" y="1109"/>
                    <a:pt x="554" y="1109"/>
                  </a:cubicBezTo>
                  <a:cubicBezTo>
                    <a:pt x="860" y="1109"/>
                    <a:pt x="1108" y="861"/>
                    <a:pt x="1108" y="555"/>
                  </a:cubicBezTo>
                  <a:cubicBezTo>
                    <a:pt x="1108" y="249"/>
                    <a:pt x="860" y="1"/>
                    <a:pt x="5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" name="Google Shape;166;p14"/>
            <p:cNvSpPr/>
            <p:nvPr/>
          </p:nvSpPr>
          <p:spPr>
            <a:xfrm rot="2046432">
              <a:off x="6767407" y="4039991"/>
              <a:ext cx="337961" cy="337961"/>
            </a:xfrm>
            <a:custGeom>
              <a:avLst/>
              <a:gdLst/>
              <a:ahLst/>
              <a:cxnLst/>
              <a:rect l="l" t="t" r="r" b="b"/>
              <a:pathLst>
                <a:path w="4458" h="4458" extrusionOk="0">
                  <a:moveTo>
                    <a:pt x="2231" y="1"/>
                  </a:moveTo>
                  <a:cubicBezTo>
                    <a:pt x="1000" y="1"/>
                    <a:pt x="1" y="1000"/>
                    <a:pt x="1" y="2231"/>
                  </a:cubicBezTo>
                  <a:cubicBezTo>
                    <a:pt x="1" y="3462"/>
                    <a:pt x="1000" y="4457"/>
                    <a:pt x="2231" y="4457"/>
                  </a:cubicBezTo>
                  <a:cubicBezTo>
                    <a:pt x="3461" y="4457"/>
                    <a:pt x="4457" y="3462"/>
                    <a:pt x="4457" y="2231"/>
                  </a:cubicBezTo>
                  <a:cubicBezTo>
                    <a:pt x="4457" y="1000"/>
                    <a:pt x="3461" y="1"/>
                    <a:pt x="22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" name="Google Shape;167;p14"/>
            <p:cNvSpPr/>
            <p:nvPr/>
          </p:nvSpPr>
          <p:spPr>
            <a:xfrm rot="2046432">
              <a:off x="4576657" y="268727"/>
              <a:ext cx="430753" cy="430450"/>
            </a:xfrm>
            <a:custGeom>
              <a:avLst/>
              <a:gdLst/>
              <a:ahLst/>
              <a:cxnLst/>
              <a:rect l="l" t="t" r="r" b="b"/>
              <a:pathLst>
                <a:path w="5682" h="5678" extrusionOk="0">
                  <a:moveTo>
                    <a:pt x="2843" y="0"/>
                  </a:moveTo>
                  <a:cubicBezTo>
                    <a:pt x="1272" y="0"/>
                    <a:pt x="0" y="1272"/>
                    <a:pt x="0" y="2839"/>
                  </a:cubicBezTo>
                  <a:cubicBezTo>
                    <a:pt x="0" y="4407"/>
                    <a:pt x="1272" y="5678"/>
                    <a:pt x="2843" y="5678"/>
                  </a:cubicBezTo>
                  <a:cubicBezTo>
                    <a:pt x="4410" y="5678"/>
                    <a:pt x="5682" y="4407"/>
                    <a:pt x="5682" y="2839"/>
                  </a:cubicBezTo>
                  <a:cubicBezTo>
                    <a:pt x="5682" y="1272"/>
                    <a:pt x="4410" y="0"/>
                    <a:pt x="28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" name="Google Shape;168;p14"/>
            <p:cNvSpPr/>
            <p:nvPr/>
          </p:nvSpPr>
          <p:spPr>
            <a:xfrm rot="2046432">
              <a:off x="4080448" y="471002"/>
              <a:ext cx="141310" cy="141386"/>
            </a:xfrm>
            <a:custGeom>
              <a:avLst/>
              <a:gdLst/>
              <a:ahLst/>
              <a:cxnLst/>
              <a:rect l="l" t="t" r="r" b="b"/>
              <a:pathLst>
                <a:path w="1864" h="1865" extrusionOk="0">
                  <a:moveTo>
                    <a:pt x="931" y="1"/>
                  </a:moveTo>
                  <a:cubicBezTo>
                    <a:pt x="415" y="1"/>
                    <a:pt x="0" y="416"/>
                    <a:pt x="0" y="933"/>
                  </a:cubicBezTo>
                  <a:cubicBezTo>
                    <a:pt x="0" y="1446"/>
                    <a:pt x="415" y="1864"/>
                    <a:pt x="931" y="1864"/>
                  </a:cubicBezTo>
                  <a:cubicBezTo>
                    <a:pt x="1445" y="1864"/>
                    <a:pt x="1863" y="1446"/>
                    <a:pt x="1863" y="933"/>
                  </a:cubicBezTo>
                  <a:cubicBezTo>
                    <a:pt x="1863" y="416"/>
                    <a:pt x="1445" y="1"/>
                    <a:pt x="9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9" name="Google Shape;169;p14"/>
          <p:cNvSpPr txBox="1">
            <a:spLocks noGrp="1"/>
          </p:cNvSpPr>
          <p:nvPr>
            <p:ph type="ctrTitle"/>
          </p:nvPr>
        </p:nvSpPr>
        <p:spPr>
          <a:xfrm>
            <a:off x="971251" y="2544533"/>
            <a:ext cx="2317200" cy="95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170" name="Google Shape;170;p14"/>
          <p:cNvSpPr txBox="1">
            <a:spLocks noGrp="1"/>
          </p:cNvSpPr>
          <p:nvPr>
            <p:ph type="subTitle" idx="1"/>
          </p:nvPr>
        </p:nvSpPr>
        <p:spPr>
          <a:xfrm>
            <a:off x="971251" y="3308500"/>
            <a:ext cx="2317200" cy="7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71" name="Google Shape;171;p14"/>
          <p:cNvSpPr txBox="1">
            <a:spLocks noGrp="1"/>
          </p:cNvSpPr>
          <p:nvPr>
            <p:ph type="title" idx="2" hasCustomPrompt="1"/>
          </p:nvPr>
        </p:nvSpPr>
        <p:spPr>
          <a:xfrm>
            <a:off x="1209467" y="2152733"/>
            <a:ext cx="1840800" cy="56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72" name="Google Shape;172;p14"/>
          <p:cNvSpPr txBox="1">
            <a:spLocks noGrp="1"/>
          </p:cNvSpPr>
          <p:nvPr>
            <p:ph type="ctrTitle" idx="3"/>
          </p:nvPr>
        </p:nvSpPr>
        <p:spPr>
          <a:xfrm>
            <a:off x="3667417" y="2544533"/>
            <a:ext cx="2317200" cy="95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173" name="Google Shape;173;p14"/>
          <p:cNvSpPr txBox="1">
            <a:spLocks noGrp="1"/>
          </p:cNvSpPr>
          <p:nvPr>
            <p:ph type="subTitle" idx="4"/>
          </p:nvPr>
        </p:nvSpPr>
        <p:spPr>
          <a:xfrm>
            <a:off x="3667417" y="3308500"/>
            <a:ext cx="2317200" cy="7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74" name="Google Shape;174;p14"/>
          <p:cNvSpPr txBox="1">
            <a:spLocks noGrp="1"/>
          </p:cNvSpPr>
          <p:nvPr>
            <p:ph type="title" idx="5" hasCustomPrompt="1"/>
          </p:nvPr>
        </p:nvSpPr>
        <p:spPr>
          <a:xfrm>
            <a:off x="3905633" y="2152733"/>
            <a:ext cx="1840800" cy="56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75" name="Google Shape;175;p14"/>
          <p:cNvSpPr txBox="1">
            <a:spLocks noGrp="1"/>
          </p:cNvSpPr>
          <p:nvPr>
            <p:ph type="ctrTitle" idx="6"/>
          </p:nvPr>
        </p:nvSpPr>
        <p:spPr>
          <a:xfrm>
            <a:off x="971251" y="4824500"/>
            <a:ext cx="2317200" cy="95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176" name="Google Shape;176;p14"/>
          <p:cNvSpPr txBox="1">
            <a:spLocks noGrp="1"/>
          </p:cNvSpPr>
          <p:nvPr>
            <p:ph type="subTitle" idx="7"/>
          </p:nvPr>
        </p:nvSpPr>
        <p:spPr>
          <a:xfrm>
            <a:off x="971251" y="5588467"/>
            <a:ext cx="2317200" cy="7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77" name="Google Shape;177;p14"/>
          <p:cNvSpPr txBox="1">
            <a:spLocks noGrp="1"/>
          </p:cNvSpPr>
          <p:nvPr>
            <p:ph type="title" idx="8" hasCustomPrompt="1"/>
          </p:nvPr>
        </p:nvSpPr>
        <p:spPr>
          <a:xfrm>
            <a:off x="1209467" y="4432700"/>
            <a:ext cx="1840800" cy="56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78" name="Google Shape;178;p14"/>
          <p:cNvSpPr txBox="1">
            <a:spLocks noGrp="1"/>
          </p:cNvSpPr>
          <p:nvPr>
            <p:ph type="ctrTitle" idx="9"/>
          </p:nvPr>
        </p:nvSpPr>
        <p:spPr>
          <a:xfrm>
            <a:off x="3798300" y="4824500"/>
            <a:ext cx="2055600" cy="95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179" name="Google Shape;179;p14"/>
          <p:cNvSpPr txBox="1">
            <a:spLocks noGrp="1"/>
          </p:cNvSpPr>
          <p:nvPr>
            <p:ph type="subTitle" idx="13"/>
          </p:nvPr>
        </p:nvSpPr>
        <p:spPr>
          <a:xfrm>
            <a:off x="3667417" y="5588467"/>
            <a:ext cx="2317200" cy="7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80" name="Google Shape;180;p14"/>
          <p:cNvSpPr txBox="1">
            <a:spLocks noGrp="1"/>
          </p:cNvSpPr>
          <p:nvPr>
            <p:ph type="title" idx="14" hasCustomPrompt="1"/>
          </p:nvPr>
        </p:nvSpPr>
        <p:spPr>
          <a:xfrm>
            <a:off x="3905633" y="4432700"/>
            <a:ext cx="1840800" cy="56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1564988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bg>
      <p:bgPr>
        <a:solidFill>
          <a:srgbClr val="E7F4F5"/>
        </a:soli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2" name="Google Shape;182;p15"/>
          <p:cNvGrpSpPr/>
          <p:nvPr/>
        </p:nvGrpSpPr>
        <p:grpSpPr>
          <a:xfrm>
            <a:off x="-17567" y="-38965"/>
            <a:ext cx="12276000" cy="6949324"/>
            <a:chOff x="-13175" y="-68739"/>
            <a:chExt cx="9207000" cy="5211993"/>
          </a:xfrm>
        </p:grpSpPr>
        <p:sp>
          <p:nvSpPr>
            <p:cNvPr id="183" name="Google Shape;183;p15"/>
            <p:cNvSpPr/>
            <p:nvPr/>
          </p:nvSpPr>
          <p:spPr>
            <a:xfrm>
              <a:off x="-13175" y="1255750"/>
              <a:ext cx="9207000" cy="1315800"/>
            </a:xfrm>
            <a:prstGeom prst="rect">
              <a:avLst/>
            </a:prstGeom>
            <a:solidFill>
              <a:srgbClr val="E7F4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200"/>
            </a:p>
          </p:txBody>
        </p:sp>
        <p:sp>
          <p:nvSpPr>
            <p:cNvPr id="184" name="Google Shape;184;p15"/>
            <p:cNvSpPr/>
            <p:nvPr/>
          </p:nvSpPr>
          <p:spPr>
            <a:xfrm>
              <a:off x="-13175" y="2541570"/>
              <a:ext cx="9207000" cy="1315800"/>
            </a:xfrm>
            <a:prstGeom prst="rect">
              <a:avLst/>
            </a:prstGeom>
            <a:solidFill>
              <a:srgbClr val="DBF0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200"/>
            </a:p>
          </p:txBody>
        </p:sp>
        <p:sp>
          <p:nvSpPr>
            <p:cNvPr id="185" name="Google Shape;185;p15"/>
            <p:cNvSpPr/>
            <p:nvPr/>
          </p:nvSpPr>
          <p:spPr>
            <a:xfrm>
              <a:off x="-13175" y="3827454"/>
              <a:ext cx="9207000" cy="1315800"/>
            </a:xfrm>
            <a:prstGeom prst="rect">
              <a:avLst/>
            </a:prstGeom>
            <a:solidFill>
              <a:srgbClr val="C6EA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200"/>
            </a:p>
          </p:txBody>
        </p:sp>
        <p:sp>
          <p:nvSpPr>
            <p:cNvPr id="186" name="Google Shape;186;p15"/>
            <p:cNvSpPr/>
            <p:nvPr/>
          </p:nvSpPr>
          <p:spPr>
            <a:xfrm>
              <a:off x="-13175" y="-68739"/>
              <a:ext cx="9207000" cy="1354500"/>
            </a:xfrm>
            <a:prstGeom prst="rect">
              <a:avLst/>
            </a:prstGeom>
            <a:solidFill>
              <a:srgbClr val="F1FC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200"/>
            </a:p>
          </p:txBody>
        </p:sp>
      </p:grpSp>
      <p:sp>
        <p:nvSpPr>
          <p:cNvPr id="187" name="Google Shape;187;p15"/>
          <p:cNvSpPr txBox="1">
            <a:spLocks noGrp="1"/>
          </p:cNvSpPr>
          <p:nvPr>
            <p:ph type="ctrTitle"/>
          </p:nvPr>
        </p:nvSpPr>
        <p:spPr>
          <a:xfrm>
            <a:off x="959968" y="3282167"/>
            <a:ext cx="3106800" cy="956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0"/>
            </a:lvl9pPr>
          </a:lstStyle>
          <a:p>
            <a:endParaRPr/>
          </a:p>
        </p:txBody>
      </p:sp>
      <p:sp>
        <p:nvSpPr>
          <p:cNvPr id="188" name="Google Shape;188;p15"/>
          <p:cNvSpPr txBox="1">
            <a:spLocks noGrp="1"/>
          </p:cNvSpPr>
          <p:nvPr>
            <p:ph type="subTitle" idx="1"/>
          </p:nvPr>
        </p:nvSpPr>
        <p:spPr>
          <a:xfrm>
            <a:off x="960000" y="4238967"/>
            <a:ext cx="3106800" cy="138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89" name="Google Shape;189;p15"/>
          <p:cNvSpPr txBox="1">
            <a:spLocks noGrp="1"/>
          </p:cNvSpPr>
          <p:nvPr>
            <p:ph type="ctrTitle" idx="2"/>
          </p:nvPr>
        </p:nvSpPr>
        <p:spPr>
          <a:xfrm>
            <a:off x="4542600" y="3282167"/>
            <a:ext cx="3106800" cy="956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0"/>
            </a:lvl9pPr>
          </a:lstStyle>
          <a:p>
            <a:endParaRPr/>
          </a:p>
        </p:txBody>
      </p:sp>
      <p:sp>
        <p:nvSpPr>
          <p:cNvPr id="190" name="Google Shape;190;p15"/>
          <p:cNvSpPr txBox="1">
            <a:spLocks noGrp="1"/>
          </p:cNvSpPr>
          <p:nvPr>
            <p:ph type="subTitle" idx="3"/>
          </p:nvPr>
        </p:nvSpPr>
        <p:spPr>
          <a:xfrm>
            <a:off x="4542600" y="4238967"/>
            <a:ext cx="3106800" cy="138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91" name="Google Shape;191;p15"/>
          <p:cNvSpPr txBox="1">
            <a:spLocks noGrp="1"/>
          </p:cNvSpPr>
          <p:nvPr>
            <p:ph type="ctrTitle" idx="4"/>
          </p:nvPr>
        </p:nvSpPr>
        <p:spPr>
          <a:xfrm>
            <a:off x="8125232" y="3282167"/>
            <a:ext cx="3106800" cy="956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0"/>
            </a:lvl9pPr>
          </a:lstStyle>
          <a:p>
            <a:endParaRPr/>
          </a:p>
        </p:txBody>
      </p:sp>
      <p:sp>
        <p:nvSpPr>
          <p:cNvPr id="192" name="Google Shape;192;p15"/>
          <p:cNvSpPr txBox="1">
            <a:spLocks noGrp="1"/>
          </p:cNvSpPr>
          <p:nvPr>
            <p:ph type="subTitle" idx="5"/>
          </p:nvPr>
        </p:nvSpPr>
        <p:spPr>
          <a:xfrm>
            <a:off x="8125233" y="4238967"/>
            <a:ext cx="3106800" cy="138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grpSp>
        <p:nvGrpSpPr>
          <p:cNvPr id="193" name="Google Shape;193;p15"/>
          <p:cNvGrpSpPr/>
          <p:nvPr/>
        </p:nvGrpSpPr>
        <p:grpSpPr>
          <a:xfrm>
            <a:off x="1662151" y="720237"/>
            <a:ext cx="9906256" cy="5599043"/>
            <a:chOff x="1246613" y="540178"/>
            <a:chExt cx="7429692" cy="4199282"/>
          </a:xfrm>
        </p:grpSpPr>
        <p:sp>
          <p:nvSpPr>
            <p:cNvPr id="194" name="Google Shape;194;p15"/>
            <p:cNvSpPr/>
            <p:nvPr/>
          </p:nvSpPr>
          <p:spPr>
            <a:xfrm flipH="1">
              <a:off x="1246613" y="4499953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" name="Google Shape;195;p15"/>
            <p:cNvSpPr/>
            <p:nvPr/>
          </p:nvSpPr>
          <p:spPr>
            <a:xfrm flipH="1">
              <a:off x="8439363" y="2342128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" name="Google Shape;196;p15"/>
            <p:cNvSpPr/>
            <p:nvPr/>
          </p:nvSpPr>
          <p:spPr>
            <a:xfrm flipH="1">
              <a:off x="2753013" y="540178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97" name="Google Shape;197;p15"/>
          <p:cNvSpPr txBox="1">
            <a:spLocks noGrp="1"/>
          </p:cNvSpPr>
          <p:nvPr>
            <p:ph type="title" idx="6"/>
          </p:nvPr>
        </p:nvSpPr>
        <p:spPr>
          <a:xfrm>
            <a:off x="968800" y="527167"/>
            <a:ext cx="10246000" cy="54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2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536107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Title and three columns 1">
    <p:bg>
      <p:bgPr>
        <a:solidFill>
          <a:srgbClr val="E7F4F5"/>
        </a:solidFill>
        <a:effectLst/>
      </p:bgPr>
    </p:bg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9" name="Google Shape;199;p16"/>
          <p:cNvGrpSpPr/>
          <p:nvPr/>
        </p:nvGrpSpPr>
        <p:grpSpPr>
          <a:xfrm>
            <a:off x="-17567" y="-38965"/>
            <a:ext cx="12276000" cy="6949324"/>
            <a:chOff x="-13175" y="-68739"/>
            <a:chExt cx="9207000" cy="5211993"/>
          </a:xfrm>
        </p:grpSpPr>
        <p:sp>
          <p:nvSpPr>
            <p:cNvPr id="200" name="Google Shape;200;p16"/>
            <p:cNvSpPr/>
            <p:nvPr/>
          </p:nvSpPr>
          <p:spPr>
            <a:xfrm>
              <a:off x="-13175" y="1255750"/>
              <a:ext cx="9207000" cy="1315800"/>
            </a:xfrm>
            <a:prstGeom prst="rect">
              <a:avLst/>
            </a:prstGeom>
            <a:solidFill>
              <a:srgbClr val="E7F4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" name="Google Shape;201;p16"/>
            <p:cNvSpPr/>
            <p:nvPr/>
          </p:nvSpPr>
          <p:spPr>
            <a:xfrm>
              <a:off x="-13175" y="2541570"/>
              <a:ext cx="9207000" cy="1315800"/>
            </a:xfrm>
            <a:prstGeom prst="rect">
              <a:avLst/>
            </a:prstGeom>
            <a:solidFill>
              <a:srgbClr val="DBF0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" name="Google Shape;202;p16"/>
            <p:cNvSpPr/>
            <p:nvPr/>
          </p:nvSpPr>
          <p:spPr>
            <a:xfrm>
              <a:off x="-13175" y="3827454"/>
              <a:ext cx="9207000" cy="1315800"/>
            </a:xfrm>
            <a:prstGeom prst="rect">
              <a:avLst/>
            </a:prstGeom>
            <a:solidFill>
              <a:srgbClr val="C6EA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" name="Google Shape;203;p16"/>
            <p:cNvSpPr/>
            <p:nvPr/>
          </p:nvSpPr>
          <p:spPr>
            <a:xfrm>
              <a:off x="-13175" y="-68739"/>
              <a:ext cx="9207000" cy="1354500"/>
            </a:xfrm>
            <a:prstGeom prst="rect">
              <a:avLst/>
            </a:prstGeom>
            <a:solidFill>
              <a:srgbClr val="F1FC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04" name="Google Shape;204;p16"/>
          <p:cNvSpPr txBox="1">
            <a:spLocks noGrp="1"/>
          </p:cNvSpPr>
          <p:nvPr>
            <p:ph type="title"/>
          </p:nvPr>
        </p:nvSpPr>
        <p:spPr>
          <a:xfrm>
            <a:off x="5981700" y="527165"/>
            <a:ext cx="5141200" cy="54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>
                <a:solidFill>
                  <a:srgbClr val="F3F3F3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16"/>
          <p:cNvSpPr txBox="1">
            <a:spLocks noGrp="1"/>
          </p:cNvSpPr>
          <p:nvPr>
            <p:ph type="subTitle" idx="1"/>
          </p:nvPr>
        </p:nvSpPr>
        <p:spPr>
          <a:xfrm>
            <a:off x="5427745" y="1744600"/>
            <a:ext cx="4383600" cy="138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206" name="Google Shape;206;p16"/>
          <p:cNvSpPr txBox="1">
            <a:spLocks noGrp="1"/>
          </p:cNvSpPr>
          <p:nvPr>
            <p:ph type="subTitle" idx="2"/>
          </p:nvPr>
        </p:nvSpPr>
        <p:spPr>
          <a:xfrm>
            <a:off x="5427745" y="3237367"/>
            <a:ext cx="4383600" cy="138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grpSp>
        <p:nvGrpSpPr>
          <p:cNvPr id="207" name="Google Shape;207;p16"/>
          <p:cNvGrpSpPr/>
          <p:nvPr/>
        </p:nvGrpSpPr>
        <p:grpSpPr>
          <a:xfrm>
            <a:off x="1662151" y="720237"/>
            <a:ext cx="9906256" cy="5599043"/>
            <a:chOff x="1246613" y="540178"/>
            <a:chExt cx="7429692" cy="4199282"/>
          </a:xfrm>
        </p:grpSpPr>
        <p:sp>
          <p:nvSpPr>
            <p:cNvPr id="208" name="Google Shape;208;p16"/>
            <p:cNvSpPr/>
            <p:nvPr/>
          </p:nvSpPr>
          <p:spPr>
            <a:xfrm flipH="1">
              <a:off x="1246613" y="4499953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" name="Google Shape;209;p16"/>
            <p:cNvSpPr/>
            <p:nvPr/>
          </p:nvSpPr>
          <p:spPr>
            <a:xfrm flipH="1">
              <a:off x="8439363" y="2342128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" name="Google Shape;210;p16"/>
            <p:cNvSpPr/>
            <p:nvPr/>
          </p:nvSpPr>
          <p:spPr>
            <a:xfrm flipH="1">
              <a:off x="2753013" y="540178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11" name="Google Shape;211;p16"/>
          <p:cNvSpPr txBox="1">
            <a:spLocks noGrp="1"/>
          </p:cNvSpPr>
          <p:nvPr>
            <p:ph type="subTitle" idx="3"/>
          </p:nvPr>
        </p:nvSpPr>
        <p:spPr>
          <a:xfrm>
            <a:off x="5427745" y="4730133"/>
            <a:ext cx="4383600" cy="138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212" name="Google Shape;212;p16"/>
          <p:cNvSpPr txBox="1">
            <a:spLocks noGrp="1"/>
          </p:cNvSpPr>
          <p:nvPr>
            <p:ph type="title" idx="4"/>
          </p:nvPr>
        </p:nvSpPr>
        <p:spPr>
          <a:xfrm>
            <a:off x="968800" y="527167"/>
            <a:ext cx="10246000" cy="54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2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591814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">
  <p:cSld name="Title and four columns ">
    <p:bg>
      <p:bgPr>
        <a:solidFill>
          <a:srgbClr val="E7F4F5"/>
        </a:solidFill>
        <a:effectLst/>
      </p:bgPr>
    </p:bg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4" name="Google Shape;214;p17"/>
          <p:cNvGrpSpPr/>
          <p:nvPr/>
        </p:nvGrpSpPr>
        <p:grpSpPr>
          <a:xfrm>
            <a:off x="-17567" y="-38965"/>
            <a:ext cx="12276000" cy="6949324"/>
            <a:chOff x="-13175" y="-68739"/>
            <a:chExt cx="9207000" cy="5211993"/>
          </a:xfrm>
        </p:grpSpPr>
        <p:sp>
          <p:nvSpPr>
            <p:cNvPr id="215" name="Google Shape;215;p17"/>
            <p:cNvSpPr/>
            <p:nvPr/>
          </p:nvSpPr>
          <p:spPr>
            <a:xfrm>
              <a:off x="-13175" y="1255750"/>
              <a:ext cx="9207000" cy="1315800"/>
            </a:xfrm>
            <a:prstGeom prst="rect">
              <a:avLst/>
            </a:prstGeom>
            <a:solidFill>
              <a:srgbClr val="E7F4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" name="Google Shape;216;p17"/>
            <p:cNvSpPr/>
            <p:nvPr/>
          </p:nvSpPr>
          <p:spPr>
            <a:xfrm>
              <a:off x="-13175" y="2541570"/>
              <a:ext cx="9207000" cy="1315800"/>
            </a:xfrm>
            <a:prstGeom prst="rect">
              <a:avLst/>
            </a:prstGeom>
            <a:solidFill>
              <a:srgbClr val="DBF0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" name="Google Shape;217;p17"/>
            <p:cNvSpPr/>
            <p:nvPr/>
          </p:nvSpPr>
          <p:spPr>
            <a:xfrm>
              <a:off x="-13175" y="3827454"/>
              <a:ext cx="9207000" cy="1315800"/>
            </a:xfrm>
            <a:prstGeom prst="rect">
              <a:avLst/>
            </a:prstGeom>
            <a:solidFill>
              <a:srgbClr val="C6EA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" name="Google Shape;218;p17"/>
            <p:cNvSpPr/>
            <p:nvPr/>
          </p:nvSpPr>
          <p:spPr>
            <a:xfrm>
              <a:off x="-13175" y="-68739"/>
              <a:ext cx="9207000" cy="1354500"/>
            </a:xfrm>
            <a:prstGeom prst="rect">
              <a:avLst/>
            </a:prstGeom>
            <a:solidFill>
              <a:srgbClr val="F1FC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19" name="Google Shape;219;p17"/>
          <p:cNvSpPr txBox="1">
            <a:spLocks noGrp="1"/>
          </p:cNvSpPr>
          <p:nvPr>
            <p:ph type="ctrTitle"/>
          </p:nvPr>
        </p:nvSpPr>
        <p:spPr>
          <a:xfrm>
            <a:off x="1152031" y="4131767"/>
            <a:ext cx="2830400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220" name="Google Shape;220;p17"/>
          <p:cNvSpPr txBox="1">
            <a:spLocks noGrp="1"/>
          </p:cNvSpPr>
          <p:nvPr>
            <p:ph type="subTitle" idx="1"/>
          </p:nvPr>
        </p:nvSpPr>
        <p:spPr>
          <a:xfrm>
            <a:off x="1152000" y="4812865"/>
            <a:ext cx="2830400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221" name="Google Shape;221;p17"/>
          <p:cNvSpPr txBox="1">
            <a:spLocks noGrp="1"/>
          </p:cNvSpPr>
          <p:nvPr>
            <p:ph type="ctrTitle" idx="2"/>
          </p:nvPr>
        </p:nvSpPr>
        <p:spPr>
          <a:xfrm>
            <a:off x="1152000" y="2762516"/>
            <a:ext cx="2830400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222" name="Google Shape;222;p17"/>
          <p:cNvSpPr txBox="1">
            <a:spLocks noGrp="1"/>
          </p:cNvSpPr>
          <p:nvPr>
            <p:ph type="subTitle" idx="3"/>
          </p:nvPr>
        </p:nvSpPr>
        <p:spPr>
          <a:xfrm>
            <a:off x="1152031" y="1812533"/>
            <a:ext cx="2830400" cy="79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223" name="Google Shape;223;p17"/>
          <p:cNvSpPr txBox="1">
            <a:spLocks noGrp="1"/>
          </p:cNvSpPr>
          <p:nvPr>
            <p:ph type="ctrTitle" idx="4"/>
          </p:nvPr>
        </p:nvSpPr>
        <p:spPr>
          <a:xfrm>
            <a:off x="8209397" y="4131767"/>
            <a:ext cx="2830400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224" name="Google Shape;224;p17"/>
          <p:cNvSpPr txBox="1">
            <a:spLocks noGrp="1"/>
          </p:cNvSpPr>
          <p:nvPr>
            <p:ph type="subTitle" idx="5"/>
          </p:nvPr>
        </p:nvSpPr>
        <p:spPr>
          <a:xfrm>
            <a:off x="8209367" y="4812865"/>
            <a:ext cx="2830400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grpSp>
        <p:nvGrpSpPr>
          <p:cNvPr id="225" name="Google Shape;225;p17"/>
          <p:cNvGrpSpPr/>
          <p:nvPr/>
        </p:nvGrpSpPr>
        <p:grpSpPr>
          <a:xfrm>
            <a:off x="1662151" y="720237"/>
            <a:ext cx="9906256" cy="5599043"/>
            <a:chOff x="1246613" y="540178"/>
            <a:chExt cx="7429692" cy="4199282"/>
          </a:xfrm>
        </p:grpSpPr>
        <p:sp>
          <p:nvSpPr>
            <p:cNvPr id="226" name="Google Shape;226;p17"/>
            <p:cNvSpPr/>
            <p:nvPr/>
          </p:nvSpPr>
          <p:spPr>
            <a:xfrm flipH="1">
              <a:off x="1246613" y="4499953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" name="Google Shape;227;p17"/>
            <p:cNvSpPr/>
            <p:nvPr/>
          </p:nvSpPr>
          <p:spPr>
            <a:xfrm flipH="1">
              <a:off x="8439363" y="2342128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" name="Google Shape;228;p17"/>
            <p:cNvSpPr/>
            <p:nvPr/>
          </p:nvSpPr>
          <p:spPr>
            <a:xfrm flipH="1">
              <a:off x="2753013" y="540178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29" name="Google Shape;229;p17"/>
          <p:cNvSpPr txBox="1">
            <a:spLocks noGrp="1"/>
          </p:cNvSpPr>
          <p:nvPr>
            <p:ph type="ctrTitle" idx="6"/>
          </p:nvPr>
        </p:nvSpPr>
        <p:spPr>
          <a:xfrm>
            <a:off x="8209367" y="2762516"/>
            <a:ext cx="2830400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230" name="Google Shape;230;p17"/>
          <p:cNvSpPr txBox="1">
            <a:spLocks noGrp="1"/>
          </p:cNvSpPr>
          <p:nvPr>
            <p:ph type="subTitle" idx="7"/>
          </p:nvPr>
        </p:nvSpPr>
        <p:spPr>
          <a:xfrm>
            <a:off x="8209397" y="1812533"/>
            <a:ext cx="2830400" cy="79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231" name="Google Shape;231;p17"/>
          <p:cNvSpPr txBox="1">
            <a:spLocks noGrp="1"/>
          </p:cNvSpPr>
          <p:nvPr>
            <p:ph type="title" idx="8"/>
          </p:nvPr>
        </p:nvSpPr>
        <p:spPr>
          <a:xfrm>
            <a:off x="968800" y="527167"/>
            <a:ext cx="10246000" cy="54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2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241296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bg>
      <p:bgPr>
        <a:solidFill>
          <a:srgbClr val="E7F4F5"/>
        </a:solidFill>
        <a:effectLst/>
      </p:bgPr>
    </p:bg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3" name="Google Shape;233;p18"/>
          <p:cNvGrpSpPr/>
          <p:nvPr/>
        </p:nvGrpSpPr>
        <p:grpSpPr>
          <a:xfrm>
            <a:off x="-17567" y="-38965"/>
            <a:ext cx="12276000" cy="6949324"/>
            <a:chOff x="-13175" y="-68739"/>
            <a:chExt cx="9207000" cy="5211993"/>
          </a:xfrm>
        </p:grpSpPr>
        <p:sp>
          <p:nvSpPr>
            <p:cNvPr id="234" name="Google Shape;234;p18"/>
            <p:cNvSpPr/>
            <p:nvPr/>
          </p:nvSpPr>
          <p:spPr>
            <a:xfrm>
              <a:off x="-13175" y="1255750"/>
              <a:ext cx="9207000" cy="1315800"/>
            </a:xfrm>
            <a:prstGeom prst="rect">
              <a:avLst/>
            </a:prstGeom>
            <a:solidFill>
              <a:srgbClr val="E7F4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" name="Google Shape;235;p18"/>
            <p:cNvSpPr/>
            <p:nvPr/>
          </p:nvSpPr>
          <p:spPr>
            <a:xfrm>
              <a:off x="-13175" y="2541570"/>
              <a:ext cx="9207000" cy="1315800"/>
            </a:xfrm>
            <a:prstGeom prst="rect">
              <a:avLst/>
            </a:prstGeom>
            <a:solidFill>
              <a:srgbClr val="DBF0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" name="Google Shape;236;p18"/>
            <p:cNvSpPr/>
            <p:nvPr/>
          </p:nvSpPr>
          <p:spPr>
            <a:xfrm>
              <a:off x="-13175" y="3827454"/>
              <a:ext cx="9207000" cy="1315800"/>
            </a:xfrm>
            <a:prstGeom prst="rect">
              <a:avLst/>
            </a:prstGeom>
            <a:solidFill>
              <a:srgbClr val="C6EA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" name="Google Shape;237;p18"/>
            <p:cNvSpPr/>
            <p:nvPr/>
          </p:nvSpPr>
          <p:spPr>
            <a:xfrm>
              <a:off x="-13175" y="-68739"/>
              <a:ext cx="9207000" cy="1354500"/>
            </a:xfrm>
            <a:prstGeom prst="rect">
              <a:avLst/>
            </a:prstGeom>
            <a:solidFill>
              <a:srgbClr val="F1FC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38" name="Google Shape;238;p18"/>
          <p:cNvGrpSpPr/>
          <p:nvPr/>
        </p:nvGrpSpPr>
        <p:grpSpPr>
          <a:xfrm rot="-1191879" flipH="1">
            <a:off x="5635847" y="2119127"/>
            <a:ext cx="10863699" cy="7124677"/>
            <a:chOff x="-964051" y="1500046"/>
            <a:chExt cx="8147756" cy="5343496"/>
          </a:xfrm>
        </p:grpSpPr>
        <p:sp>
          <p:nvSpPr>
            <p:cNvPr id="239" name="Google Shape;239;p18"/>
            <p:cNvSpPr/>
            <p:nvPr/>
          </p:nvSpPr>
          <p:spPr>
            <a:xfrm rot="-5844878">
              <a:off x="4116318" y="3695014"/>
              <a:ext cx="2340975" cy="352115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240" name="Google Shape;240;p18"/>
            <p:cNvGrpSpPr/>
            <p:nvPr/>
          </p:nvGrpSpPr>
          <p:grpSpPr>
            <a:xfrm>
              <a:off x="-964051" y="1500046"/>
              <a:ext cx="7262059" cy="5197395"/>
              <a:chOff x="-964051" y="1500046"/>
              <a:chExt cx="7262059" cy="5197395"/>
            </a:xfrm>
          </p:grpSpPr>
          <p:grpSp>
            <p:nvGrpSpPr>
              <p:cNvPr id="241" name="Google Shape;241;p18"/>
              <p:cNvGrpSpPr/>
              <p:nvPr/>
            </p:nvGrpSpPr>
            <p:grpSpPr>
              <a:xfrm>
                <a:off x="726603" y="1500046"/>
                <a:ext cx="5571405" cy="4566693"/>
                <a:chOff x="656403" y="2175696"/>
                <a:chExt cx="5571405" cy="4566693"/>
              </a:xfrm>
            </p:grpSpPr>
            <p:sp>
              <p:nvSpPr>
                <p:cNvPr id="242" name="Google Shape;242;p18"/>
                <p:cNvSpPr/>
                <p:nvPr/>
              </p:nvSpPr>
              <p:spPr>
                <a:xfrm rot="-777296">
                  <a:off x="993024" y="2679446"/>
                  <a:ext cx="4898163" cy="3559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9046" h="79237" extrusionOk="0">
                      <a:moveTo>
                        <a:pt x="68170" y="1"/>
                      </a:moveTo>
                      <a:cubicBezTo>
                        <a:pt x="66113" y="5637"/>
                        <a:pt x="56930" y="12570"/>
                        <a:pt x="56638" y="12783"/>
                      </a:cubicBezTo>
                      <a:cubicBezTo>
                        <a:pt x="56453" y="10810"/>
                        <a:pt x="54305" y="9340"/>
                        <a:pt x="52420" y="9340"/>
                      </a:cubicBezTo>
                      <a:cubicBezTo>
                        <a:pt x="52402" y="9340"/>
                        <a:pt x="52385" y="9340"/>
                        <a:pt x="52367" y="9340"/>
                      </a:cubicBezTo>
                      <a:cubicBezTo>
                        <a:pt x="50368" y="9367"/>
                        <a:pt x="48621" y="10965"/>
                        <a:pt x="48124" y="12855"/>
                      </a:cubicBezTo>
                      <a:cubicBezTo>
                        <a:pt x="48050" y="13141"/>
                        <a:pt x="48002" y="13430"/>
                        <a:pt x="47986" y="13729"/>
                      </a:cubicBezTo>
                      <a:cubicBezTo>
                        <a:pt x="47969" y="14021"/>
                        <a:pt x="47972" y="14317"/>
                        <a:pt x="48002" y="14610"/>
                      </a:cubicBezTo>
                      <a:cubicBezTo>
                        <a:pt x="46990" y="12638"/>
                        <a:pt x="45047" y="11657"/>
                        <a:pt x="42926" y="11657"/>
                      </a:cubicBezTo>
                      <a:cubicBezTo>
                        <a:pt x="40642" y="11657"/>
                        <a:pt x="38151" y="12794"/>
                        <a:pt x="36392" y="15055"/>
                      </a:cubicBezTo>
                      <a:cubicBezTo>
                        <a:pt x="34590" y="13681"/>
                        <a:pt x="32679" y="12464"/>
                        <a:pt x="30636" y="11475"/>
                      </a:cubicBezTo>
                      <a:cubicBezTo>
                        <a:pt x="27364" y="9897"/>
                        <a:pt x="23709" y="8959"/>
                        <a:pt x="20095" y="8959"/>
                      </a:cubicBezTo>
                      <a:cubicBezTo>
                        <a:pt x="17852" y="8959"/>
                        <a:pt x="15625" y="9321"/>
                        <a:pt x="13515" y="10115"/>
                      </a:cubicBezTo>
                      <a:cubicBezTo>
                        <a:pt x="942" y="14840"/>
                        <a:pt x="0" y="30606"/>
                        <a:pt x="3591" y="41662"/>
                      </a:cubicBezTo>
                      <a:cubicBezTo>
                        <a:pt x="5838" y="48587"/>
                        <a:pt x="10203" y="54160"/>
                        <a:pt x="15381" y="59028"/>
                      </a:cubicBezTo>
                      <a:cubicBezTo>
                        <a:pt x="16476" y="60061"/>
                        <a:pt x="17615" y="61064"/>
                        <a:pt x="18771" y="62040"/>
                      </a:cubicBezTo>
                      <a:cubicBezTo>
                        <a:pt x="25941" y="68075"/>
                        <a:pt x="34352" y="72661"/>
                        <a:pt x="43266" y="75534"/>
                      </a:cubicBezTo>
                      <a:cubicBezTo>
                        <a:pt x="51031" y="78034"/>
                        <a:pt x="59189" y="79237"/>
                        <a:pt x="67340" y="79237"/>
                      </a:cubicBezTo>
                      <a:cubicBezTo>
                        <a:pt x="67913" y="79237"/>
                        <a:pt x="68485" y="79231"/>
                        <a:pt x="69058" y="79219"/>
                      </a:cubicBezTo>
                      <a:cubicBezTo>
                        <a:pt x="80226" y="78982"/>
                        <a:pt x="91666" y="76969"/>
                        <a:pt x="99839" y="68765"/>
                      </a:cubicBezTo>
                      <a:cubicBezTo>
                        <a:pt x="103358" y="65233"/>
                        <a:pt x="106037" y="60908"/>
                        <a:pt x="107621" y="56176"/>
                      </a:cubicBezTo>
                      <a:cubicBezTo>
                        <a:pt x="109046" y="51916"/>
                        <a:pt x="108685" y="47496"/>
                        <a:pt x="105669" y="44004"/>
                      </a:cubicBezTo>
                      <a:cubicBezTo>
                        <a:pt x="103272" y="41230"/>
                        <a:pt x="100079" y="40424"/>
                        <a:pt x="97236" y="40424"/>
                      </a:cubicBezTo>
                      <a:cubicBezTo>
                        <a:pt x="93910" y="40424"/>
                        <a:pt x="91064" y="41526"/>
                        <a:pt x="90534" y="41866"/>
                      </a:cubicBezTo>
                      <a:cubicBezTo>
                        <a:pt x="91668" y="33369"/>
                        <a:pt x="85460" y="32426"/>
                        <a:pt x="82645" y="32426"/>
                      </a:cubicBezTo>
                      <a:cubicBezTo>
                        <a:pt x="81840" y="32426"/>
                        <a:pt x="81313" y="32503"/>
                        <a:pt x="81313" y="32503"/>
                      </a:cubicBezTo>
                      <a:cubicBezTo>
                        <a:pt x="81313" y="32503"/>
                        <a:pt x="83741" y="28760"/>
                        <a:pt x="81501" y="26869"/>
                      </a:cubicBezTo>
                      <a:cubicBezTo>
                        <a:pt x="80935" y="26390"/>
                        <a:pt x="80130" y="26165"/>
                        <a:pt x="79304" y="26165"/>
                      </a:cubicBezTo>
                      <a:cubicBezTo>
                        <a:pt x="78419" y="26165"/>
                        <a:pt x="77509" y="26423"/>
                        <a:pt x="76843" y="26904"/>
                      </a:cubicBezTo>
                      <a:cubicBezTo>
                        <a:pt x="74925" y="15810"/>
                        <a:pt x="78784" y="8959"/>
                        <a:pt x="78784" y="8959"/>
                      </a:cubicBezTo>
                      <a:lnTo>
                        <a:pt x="72852" y="3951"/>
                      </a:lnTo>
                      <a:lnTo>
                        <a:pt x="68170" y="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3" name="Google Shape;243;p18"/>
                <p:cNvSpPr/>
                <p:nvPr/>
              </p:nvSpPr>
              <p:spPr>
                <a:xfrm rot="798656">
                  <a:off x="3279298" y="2392095"/>
                  <a:ext cx="1202674" cy="17822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82" h="5678" extrusionOk="0">
                      <a:moveTo>
                        <a:pt x="2843" y="0"/>
                      </a:moveTo>
                      <a:cubicBezTo>
                        <a:pt x="1272" y="0"/>
                        <a:pt x="0" y="1272"/>
                        <a:pt x="0" y="2839"/>
                      </a:cubicBezTo>
                      <a:cubicBezTo>
                        <a:pt x="0" y="4407"/>
                        <a:pt x="1272" y="5678"/>
                        <a:pt x="2843" y="5678"/>
                      </a:cubicBezTo>
                      <a:cubicBezTo>
                        <a:pt x="4410" y="5678"/>
                        <a:pt x="5682" y="4407"/>
                        <a:pt x="5682" y="2839"/>
                      </a:cubicBezTo>
                      <a:cubicBezTo>
                        <a:pt x="5682" y="1272"/>
                        <a:pt x="4410" y="0"/>
                        <a:pt x="2843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  <p:sp>
            <p:nvSpPr>
              <p:cNvPr id="244" name="Google Shape;244;p18"/>
              <p:cNvSpPr/>
              <p:nvPr/>
            </p:nvSpPr>
            <p:spPr>
              <a:xfrm rot="-4372897">
                <a:off x="-107508" y="3299935"/>
                <a:ext cx="2341115" cy="3521112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245" name="Google Shape;245;p18"/>
            <p:cNvSpPr/>
            <p:nvPr/>
          </p:nvSpPr>
          <p:spPr>
            <a:xfrm rot="-4372897">
              <a:off x="2201729" y="3299935"/>
              <a:ext cx="2341115" cy="3521112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46" name="Google Shape;246;p18"/>
          <p:cNvSpPr txBox="1">
            <a:spLocks noGrp="1"/>
          </p:cNvSpPr>
          <p:nvPr>
            <p:ph type="ctrTitle"/>
          </p:nvPr>
        </p:nvSpPr>
        <p:spPr>
          <a:xfrm>
            <a:off x="2242704" y="1610367"/>
            <a:ext cx="1784800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247" name="Google Shape;247;p18"/>
          <p:cNvSpPr txBox="1">
            <a:spLocks noGrp="1"/>
          </p:cNvSpPr>
          <p:nvPr>
            <p:ph type="subTitle" idx="1"/>
          </p:nvPr>
        </p:nvSpPr>
        <p:spPr>
          <a:xfrm>
            <a:off x="968800" y="2096767"/>
            <a:ext cx="4303200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248" name="Google Shape;248;p18"/>
          <p:cNvSpPr txBox="1">
            <a:spLocks noGrp="1"/>
          </p:cNvSpPr>
          <p:nvPr>
            <p:ph type="ctrTitle" idx="2"/>
          </p:nvPr>
        </p:nvSpPr>
        <p:spPr>
          <a:xfrm>
            <a:off x="2242704" y="3203717"/>
            <a:ext cx="1784800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249" name="Google Shape;249;p18"/>
          <p:cNvSpPr txBox="1">
            <a:spLocks noGrp="1"/>
          </p:cNvSpPr>
          <p:nvPr>
            <p:ph type="subTitle" idx="3"/>
          </p:nvPr>
        </p:nvSpPr>
        <p:spPr>
          <a:xfrm>
            <a:off x="968800" y="3690117"/>
            <a:ext cx="4303200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250" name="Google Shape;250;p18"/>
          <p:cNvSpPr txBox="1">
            <a:spLocks noGrp="1"/>
          </p:cNvSpPr>
          <p:nvPr>
            <p:ph type="ctrTitle" idx="4"/>
          </p:nvPr>
        </p:nvSpPr>
        <p:spPr>
          <a:xfrm>
            <a:off x="2242704" y="4797067"/>
            <a:ext cx="1784800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251" name="Google Shape;251;p18"/>
          <p:cNvSpPr txBox="1">
            <a:spLocks noGrp="1"/>
          </p:cNvSpPr>
          <p:nvPr>
            <p:ph type="subTitle" idx="5"/>
          </p:nvPr>
        </p:nvSpPr>
        <p:spPr>
          <a:xfrm>
            <a:off x="968800" y="5283467"/>
            <a:ext cx="4303200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252" name="Google Shape;252;p18"/>
          <p:cNvSpPr txBox="1">
            <a:spLocks noGrp="1"/>
          </p:cNvSpPr>
          <p:nvPr>
            <p:ph type="ctrTitle" idx="6"/>
          </p:nvPr>
        </p:nvSpPr>
        <p:spPr>
          <a:xfrm>
            <a:off x="8185875" y="1610367"/>
            <a:ext cx="1784800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253" name="Google Shape;253;p18"/>
          <p:cNvSpPr txBox="1">
            <a:spLocks noGrp="1"/>
          </p:cNvSpPr>
          <p:nvPr>
            <p:ph type="subTitle" idx="7"/>
          </p:nvPr>
        </p:nvSpPr>
        <p:spPr>
          <a:xfrm>
            <a:off x="6911601" y="2096767"/>
            <a:ext cx="4303200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grpSp>
        <p:nvGrpSpPr>
          <p:cNvPr id="254" name="Google Shape;254;p18"/>
          <p:cNvGrpSpPr/>
          <p:nvPr/>
        </p:nvGrpSpPr>
        <p:grpSpPr>
          <a:xfrm>
            <a:off x="1662151" y="720237"/>
            <a:ext cx="9906256" cy="5599043"/>
            <a:chOff x="1246613" y="540178"/>
            <a:chExt cx="7429692" cy="4199282"/>
          </a:xfrm>
        </p:grpSpPr>
        <p:sp>
          <p:nvSpPr>
            <p:cNvPr id="255" name="Google Shape;255;p18"/>
            <p:cNvSpPr/>
            <p:nvPr/>
          </p:nvSpPr>
          <p:spPr>
            <a:xfrm flipH="1">
              <a:off x="1246613" y="4499953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" name="Google Shape;256;p18"/>
            <p:cNvSpPr/>
            <p:nvPr/>
          </p:nvSpPr>
          <p:spPr>
            <a:xfrm flipH="1">
              <a:off x="8439363" y="2342128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" name="Google Shape;257;p18"/>
            <p:cNvSpPr/>
            <p:nvPr/>
          </p:nvSpPr>
          <p:spPr>
            <a:xfrm flipH="1">
              <a:off x="2753013" y="540178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58" name="Google Shape;258;p18"/>
          <p:cNvSpPr txBox="1">
            <a:spLocks noGrp="1"/>
          </p:cNvSpPr>
          <p:nvPr>
            <p:ph type="ctrTitle" idx="8"/>
          </p:nvPr>
        </p:nvSpPr>
        <p:spPr>
          <a:xfrm>
            <a:off x="8185875" y="3203717"/>
            <a:ext cx="1784800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259" name="Google Shape;259;p18"/>
          <p:cNvSpPr txBox="1">
            <a:spLocks noGrp="1"/>
          </p:cNvSpPr>
          <p:nvPr>
            <p:ph type="subTitle" idx="9"/>
          </p:nvPr>
        </p:nvSpPr>
        <p:spPr>
          <a:xfrm>
            <a:off x="6911601" y="3690117"/>
            <a:ext cx="4303200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260" name="Google Shape;260;p18"/>
          <p:cNvSpPr txBox="1">
            <a:spLocks noGrp="1"/>
          </p:cNvSpPr>
          <p:nvPr>
            <p:ph type="ctrTitle" idx="13"/>
          </p:nvPr>
        </p:nvSpPr>
        <p:spPr>
          <a:xfrm>
            <a:off x="8185875" y="4797067"/>
            <a:ext cx="1784800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261" name="Google Shape;261;p18"/>
          <p:cNvSpPr txBox="1">
            <a:spLocks noGrp="1"/>
          </p:cNvSpPr>
          <p:nvPr>
            <p:ph type="subTitle" idx="14"/>
          </p:nvPr>
        </p:nvSpPr>
        <p:spPr>
          <a:xfrm>
            <a:off x="6911601" y="5283467"/>
            <a:ext cx="4303200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262" name="Google Shape;262;p18"/>
          <p:cNvSpPr txBox="1">
            <a:spLocks noGrp="1"/>
          </p:cNvSpPr>
          <p:nvPr>
            <p:ph type="title" idx="15"/>
          </p:nvPr>
        </p:nvSpPr>
        <p:spPr>
          <a:xfrm>
            <a:off x="968800" y="527167"/>
            <a:ext cx="10246000" cy="54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2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077856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bg>
      <p:bgPr>
        <a:solidFill>
          <a:srgbClr val="E7F4F5"/>
        </a:solidFill>
        <a:effectLst/>
      </p:bgPr>
    </p:bg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4" name="Google Shape;264;p19"/>
          <p:cNvGrpSpPr/>
          <p:nvPr/>
        </p:nvGrpSpPr>
        <p:grpSpPr>
          <a:xfrm>
            <a:off x="-17567" y="-38965"/>
            <a:ext cx="12276000" cy="6949324"/>
            <a:chOff x="-13175" y="-68739"/>
            <a:chExt cx="9207000" cy="5211993"/>
          </a:xfrm>
        </p:grpSpPr>
        <p:sp>
          <p:nvSpPr>
            <p:cNvPr id="265" name="Google Shape;265;p19"/>
            <p:cNvSpPr/>
            <p:nvPr/>
          </p:nvSpPr>
          <p:spPr>
            <a:xfrm>
              <a:off x="-13175" y="1255750"/>
              <a:ext cx="9207000" cy="1315800"/>
            </a:xfrm>
            <a:prstGeom prst="rect">
              <a:avLst/>
            </a:prstGeom>
            <a:solidFill>
              <a:srgbClr val="E7F4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" name="Google Shape;266;p19"/>
            <p:cNvSpPr/>
            <p:nvPr/>
          </p:nvSpPr>
          <p:spPr>
            <a:xfrm>
              <a:off x="-13175" y="2541570"/>
              <a:ext cx="9207000" cy="1315800"/>
            </a:xfrm>
            <a:prstGeom prst="rect">
              <a:avLst/>
            </a:prstGeom>
            <a:solidFill>
              <a:srgbClr val="DBF0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" name="Google Shape;267;p19"/>
            <p:cNvSpPr/>
            <p:nvPr/>
          </p:nvSpPr>
          <p:spPr>
            <a:xfrm>
              <a:off x="-13175" y="3827454"/>
              <a:ext cx="9207000" cy="1315800"/>
            </a:xfrm>
            <a:prstGeom prst="rect">
              <a:avLst/>
            </a:prstGeom>
            <a:solidFill>
              <a:srgbClr val="C6EA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" name="Google Shape;268;p19"/>
            <p:cNvSpPr/>
            <p:nvPr/>
          </p:nvSpPr>
          <p:spPr>
            <a:xfrm>
              <a:off x="-13175" y="-68739"/>
              <a:ext cx="9207000" cy="1354500"/>
            </a:xfrm>
            <a:prstGeom prst="rect">
              <a:avLst/>
            </a:prstGeom>
            <a:solidFill>
              <a:srgbClr val="F1FC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69" name="Google Shape;269;p19"/>
          <p:cNvSpPr txBox="1">
            <a:spLocks noGrp="1"/>
          </p:cNvSpPr>
          <p:nvPr>
            <p:ph type="title" hasCustomPrompt="1"/>
          </p:nvPr>
        </p:nvSpPr>
        <p:spPr>
          <a:xfrm>
            <a:off x="5097004" y="1740567"/>
            <a:ext cx="31972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Font typeface="Staatliches"/>
              <a:buNone/>
              <a:defRPr sz="6400">
                <a:latin typeface="Staatliches"/>
                <a:ea typeface="Staatliches"/>
                <a:cs typeface="Staatliches"/>
                <a:sym typeface="Staatliche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Font typeface="Staatliches"/>
              <a:buNone/>
              <a:defRPr sz="6400">
                <a:latin typeface="Staatliches"/>
                <a:ea typeface="Staatliches"/>
                <a:cs typeface="Staatliches"/>
                <a:sym typeface="Staatliche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Font typeface="Staatliches"/>
              <a:buNone/>
              <a:defRPr sz="6400">
                <a:latin typeface="Staatliches"/>
                <a:ea typeface="Staatliches"/>
                <a:cs typeface="Staatliches"/>
                <a:sym typeface="Staatliche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Font typeface="Staatliches"/>
              <a:buNone/>
              <a:defRPr sz="6400">
                <a:latin typeface="Staatliches"/>
                <a:ea typeface="Staatliches"/>
                <a:cs typeface="Staatliches"/>
                <a:sym typeface="Staatliche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Font typeface="Staatliches"/>
              <a:buNone/>
              <a:defRPr sz="6400">
                <a:latin typeface="Staatliches"/>
                <a:ea typeface="Staatliches"/>
                <a:cs typeface="Staatliches"/>
                <a:sym typeface="Staatliche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Font typeface="Staatliches"/>
              <a:buNone/>
              <a:defRPr sz="6400">
                <a:latin typeface="Staatliches"/>
                <a:ea typeface="Staatliches"/>
                <a:cs typeface="Staatliches"/>
                <a:sym typeface="Staatliche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Font typeface="Staatliches"/>
              <a:buNone/>
              <a:defRPr sz="6400">
                <a:latin typeface="Staatliches"/>
                <a:ea typeface="Staatliches"/>
                <a:cs typeface="Staatliches"/>
                <a:sym typeface="Staatliche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Font typeface="Staatliches"/>
              <a:buNone/>
              <a:defRPr sz="6400"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r>
              <a:t>xx%</a:t>
            </a:r>
          </a:p>
        </p:txBody>
      </p:sp>
      <p:sp>
        <p:nvSpPr>
          <p:cNvPr id="270" name="Google Shape;270;p19"/>
          <p:cNvSpPr txBox="1">
            <a:spLocks noGrp="1"/>
          </p:cNvSpPr>
          <p:nvPr>
            <p:ph type="title" idx="2" hasCustomPrompt="1"/>
          </p:nvPr>
        </p:nvSpPr>
        <p:spPr>
          <a:xfrm>
            <a:off x="5097000" y="4659904"/>
            <a:ext cx="31972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Font typeface="Staatliches"/>
              <a:buNone/>
              <a:defRPr sz="6400">
                <a:latin typeface="Staatliches"/>
                <a:ea typeface="Staatliches"/>
                <a:cs typeface="Staatliches"/>
                <a:sym typeface="Staatliche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Font typeface="Staatliches"/>
              <a:buNone/>
              <a:defRPr sz="6400">
                <a:latin typeface="Staatliches"/>
                <a:ea typeface="Staatliches"/>
                <a:cs typeface="Staatliches"/>
                <a:sym typeface="Staatliche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Font typeface="Staatliches"/>
              <a:buNone/>
              <a:defRPr sz="6400">
                <a:latin typeface="Staatliches"/>
                <a:ea typeface="Staatliches"/>
                <a:cs typeface="Staatliches"/>
                <a:sym typeface="Staatliche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Font typeface="Staatliches"/>
              <a:buNone/>
              <a:defRPr sz="6400">
                <a:latin typeface="Staatliches"/>
                <a:ea typeface="Staatliches"/>
                <a:cs typeface="Staatliches"/>
                <a:sym typeface="Staatliche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Font typeface="Staatliches"/>
              <a:buNone/>
              <a:defRPr sz="6400">
                <a:latin typeface="Staatliches"/>
                <a:ea typeface="Staatliches"/>
                <a:cs typeface="Staatliches"/>
                <a:sym typeface="Staatliche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Font typeface="Staatliches"/>
              <a:buNone/>
              <a:defRPr sz="6400">
                <a:latin typeface="Staatliches"/>
                <a:ea typeface="Staatliches"/>
                <a:cs typeface="Staatliches"/>
                <a:sym typeface="Staatliche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Font typeface="Staatliches"/>
              <a:buNone/>
              <a:defRPr sz="6400">
                <a:latin typeface="Staatliches"/>
                <a:ea typeface="Staatliches"/>
                <a:cs typeface="Staatliches"/>
                <a:sym typeface="Staatliche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Font typeface="Staatliches"/>
              <a:buNone/>
              <a:defRPr sz="6400"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r>
              <a:t>xx%</a:t>
            </a:r>
          </a:p>
        </p:txBody>
      </p:sp>
      <p:sp>
        <p:nvSpPr>
          <p:cNvPr id="271" name="Google Shape;271;p19"/>
          <p:cNvSpPr txBox="1">
            <a:spLocks noGrp="1"/>
          </p:cNvSpPr>
          <p:nvPr>
            <p:ph type="title" idx="3" hasCustomPrompt="1"/>
          </p:nvPr>
        </p:nvSpPr>
        <p:spPr>
          <a:xfrm>
            <a:off x="8017724" y="3200235"/>
            <a:ext cx="31972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Font typeface="Staatliches"/>
              <a:buNone/>
              <a:defRPr sz="6400">
                <a:latin typeface="Staatliches"/>
                <a:ea typeface="Staatliches"/>
                <a:cs typeface="Staatliches"/>
                <a:sym typeface="Staatliche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Font typeface="Staatliches"/>
              <a:buNone/>
              <a:defRPr sz="6400">
                <a:latin typeface="Staatliches"/>
                <a:ea typeface="Staatliches"/>
                <a:cs typeface="Staatliches"/>
                <a:sym typeface="Staatliche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Font typeface="Staatliches"/>
              <a:buNone/>
              <a:defRPr sz="6400">
                <a:latin typeface="Staatliches"/>
                <a:ea typeface="Staatliches"/>
                <a:cs typeface="Staatliches"/>
                <a:sym typeface="Staatliche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Font typeface="Staatliches"/>
              <a:buNone/>
              <a:defRPr sz="6400">
                <a:latin typeface="Staatliches"/>
                <a:ea typeface="Staatliches"/>
                <a:cs typeface="Staatliches"/>
                <a:sym typeface="Staatliche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Font typeface="Staatliches"/>
              <a:buNone/>
              <a:defRPr sz="6400">
                <a:latin typeface="Staatliches"/>
                <a:ea typeface="Staatliches"/>
                <a:cs typeface="Staatliches"/>
                <a:sym typeface="Staatliche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Font typeface="Staatliches"/>
              <a:buNone/>
              <a:defRPr sz="6400">
                <a:latin typeface="Staatliches"/>
                <a:ea typeface="Staatliches"/>
                <a:cs typeface="Staatliches"/>
                <a:sym typeface="Staatliche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Font typeface="Staatliches"/>
              <a:buNone/>
              <a:defRPr sz="6400">
                <a:latin typeface="Staatliches"/>
                <a:ea typeface="Staatliches"/>
                <a:cs typeface="Staatliches"/>
                <a:sym typeface="Staatliche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Font typeface="Staatliches"/>
              <a:buNone/>
              <a:defRPr sz="6400"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r>
              <a:t>xx%</a:t>
            </a:r>
          </a:p>
        </p:txBody>
      </p:sp>
      <p:sp>
        <p:nvSpPr>
          <p:cNvPr id="272" name="Google Shape;272;p19"/>
          <p:cNvSpPr txBox="1">
            <a:spLocks noGrp="1"/>
          </p:cNvSpPr>
          <p:nvPr>
            <p:ph type="subTitle" idx="1"/>
          </p:nvPr>
        </p:nvSpPr>
        <p:spPr>
          <a:xfrm>
            <a:off x="5097004" y="2386939"/>
            <a:ext cx="31972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273" name="Google Shape;273;p19"/>
          <p:cNvSpPr txBox="1">
            <a:spLocks noGrp="1"/>
          </p:cNvSpPr>
          <p:nvPr>
            <p:ph type="subTitle" idx="4"/>
          </p:nvPr>
        </p:nvSpPr>
        <p:spPr>
          <a:xfrm>
            <a:off x="5100887" y="5306300"/>
            <a:ext cx="31972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274" name="Google Shape;274;p19"/>
          <p:cNvSpPr txBox="1">
            <a:spLocks noGrp="1"/>
          </p:cNvSpPr>
          <p:nvPr>
            <p:ph type="subTitle" idx="5"/>
          </p:nvPr>
        </p:nvSpPr>
        <p:spPr>
          <a:xfrm>
            <a:off x="8017724" y="3846607"/>
            <a:ext cx="31972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275" name="Google Shape;275;p19"/>
          <p:cNvSpPr txBox="1">
            <a:spLocks noGrp="1"/>
          </p:cNvSpPr>
          <p:nvPr>
            <p:ph type="title" idx="6"/>
          </p:nvPr>
        </p:nvSpPr>
        <p:spPr>
          <a:xfrm>
            <a:off x="968800" y="527167"/>
            <a:ext cx="10246000" cy="54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2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  <p:grpSp>
        <p:nvGrpSpPr>
          <p:cNvPr id="276" name="Google Shape;276;p19"/>
          <p:cNvGrpSpPr/>
          <p:nvPr/>
        </p:nvGrpSpPr>
        <p:grpSpPr>
          <a:xfrm>
            <a:off x="1662151" y="720237"/>
            <a:ext cx="9906256" cy="5599043"/>
            <a:chOff x="1246613" y="540178"/>
            <a:chExt cx="7429692" cy="4199282"/>
          </a:xfrm>
        </p:grpSpPr>
        <p:sp>
          <p:nvSpPr>
            <p:cNvPr id="277" name="Google Shape;277;p19"/>
            <p:cNvSpPr/>
            <p:nvPr/>
          </p:nvSpPr>
          <p:spPr>
            <a:xfrm flipH="1">
              <a:off x="1246613" y="4499953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" name="Google Shape;278;p19"/>
            <p:cNvSpPr/>
            <p:nvPr/>
          </p:nvSpPr>
          <p:spPr>
            <a:xfrm flipH="1">
              <a:off x="8439363" y="2342128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" name="Google Shape;279;p19"/>
            <p:cNvSpPr/>
            <p:nvPr/>
          </p:nvSpPr>
          <p:spPr>
            <a:xfrm flipH="1">
              <a:off x="2753013" y="540178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7148055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!">
  <p:cSld name="Thanks!">
    <p:bg>
      <p:bgPr>
        <a:solidFill>
          <a:srgbClr val="E7F4F5"/>
        </a:solidFill>
        <a:effectLst/>
      </p:bgPr>
    </p:bg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1" name="Google Shape;281;p20"/>
          <p:cNvGrpSpPr/>
          <p:nvPr/>
        </p:nvGrpSpPr>
        <p:grpSpPr>
          <a:xfrm>
            <a:off x="-17567" y="-38965"/>
            <a:ext cx="12276000" cy="6949324"/>
            <a:chOff x="-13175" y="-68739"/>
            <a:chExt cx="9207000" cy="5211993"/>
          </a:xfrm>
        </p:grpSpPr>
        <p:sp>
          <p:nvSpPr>
            <p:cNvPr id="282" name="Google Shape;282;p20"/>
            <p:cNvSpPr/>
            <p:nvPr/>
          </p:nvSpPr>
          <p:spPr>
            <a:xfrm>
              <a:off x="-13175" y="1255750"/>
              <a:ext cx="9207000" cy="1315800"/>
            </a:xfrm>
            <a:prstGeom prst="rect">
              <a:avLst/>
            </a:prstGeom>
            <a:solidFill>
              <a:srgbClr val="E7F4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" name="Google Shape;283;p20"/>
            <p:cNvSpPr/>
            <p:nvPr/>
          </p:nvSpPr>
          <p:spPr>
            <a:xfrm>
              <a:off x="-13175" y="2541570"/>
              <a:ext cx="9207000" cy="1315800"/>
            </a:xfrm>
            <a:prstGeom prst="rect">
              <a:avLst/>
            </a:prstGeom>
            <a:solidFill>
              <a:srgbClr val="DBF0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" name="Google Shape;284;p20"/>
            <p:cNvSpPr/>
            <p:nvPr/>
          </p:nvSpPr>
          <p:spPr>
            <a:xfrm>
              <a:off x="-13175" y="3827454"/>
              <a:ext cx="9207000" cy="1315800"/>
            </a:xfrm>
            <a:prstGeom prst="rect">
              <a:avLst/>
            </a:prstGeom>
            <a:solidFill>
              <a:srgbClr val="C6EA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" name="Google Shape;285;p20"/>
            <p:cNvSpPr/>
            <p:nvPr/>
          </p:nvSpPr>
          <p:spPr>
            <a:xfrm>
              <a:off x="-13175" y="-68739"/>
              <a:ext cx="9207000" cy="1354500"/>
            </a:xfrm>
            <a:prstGeom prst="rect">
              <a:avLst/>
            </a:prstGeom>
            <a:solidFill>
              <a:srgbClr val="F1FC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86" name="Google Shape;286;p20"/>
          <p:cNvSpPr txBox="1">
            <a:spLocks noGrp="1"/>
          </p:cNvSpPr>
          <p:nvPr>
            <p:ph type="ctrTitle"/>
          </p:nvPr>
        </p:nvSpPr>
        <p:spPr>
          <a:xfrm flipH="1">
            <a:off x="952667" y="843667"/>
            <a:ext cx="7859600" cy="130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6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Font typeface="Staatliches"/>
              <a:buNone/>
              <a:defRPr sz="6933">
                <a:latin typeface="Staatliches"/>
                <a:ea typeface="Staatliches"/>
                <a:cs typeface="Staatliches"/>
                <a:sym typeface="Staatliche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Font typeface="Staatliches"/>
              <a:buNone/>
              <a:defRPr sz="6933">
                <a:latin typeface="Staatliches"/>
                <a:ea typeface="Staatliches"/>
                <a:cs typeface="Staatliches"/>
                <a:sym typeface="Staatliche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Font typeface="Staatliches"/>
              <a:buNone/>
              <a:defRPr sz="6933">
                <a:latin typeface="Staatliches"/>
                <a:ea typeface="Staatliches"/>
                <a:cs typeface="Staatliches"/>
                <a:sym typeface="Staatliche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Font typeface="Staatliches"/>
              <a:buNone/>
              <a:defRPr sz="6933">
                <a:latin typeface="Staatliches"/>
                <a:ea typeface="Staatliches"/>
                <a:cs typeface="Staatliches"/>
                <a:sym typeface="Staatliche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Font typeface="Staatliches"/>
              <a:buNone/>
              <a:defRPr sz="6933">
                <a:latin typeface="Staatliches"/>
                <a:ea typeface="Staatliches"/>
                <a:cs typeface="Staatliches"/>
                <a:sym typeface="Staatliche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Font typeface="Staatliches"/>
              <a:buNone/>
              <a:defRPr sz="6933">
                <a:latin typeface="Staatliches"/>
                <a:ea typeface="Staatliches"/>
                <a:cs typeface="Staatliches"/>
                <a:sym typeface="Staatliche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Font typeface="Staatliches"/>
              <a:buNone/>
              <a:defRPr sz="6933">
                <a:latin typeface="Staatliches"/>
                <a:ea typeface="Staatliches"/>
                <a:cs typeface="Staatliches"/>
                <a:sym typeface="Staatliche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Font typeface="Staatliches"/>
              <a:buNone/>
              <a:defRPr sz="6933"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  <p:sp>
        <p:nvSpPr>
          <p:cNvPr id="287" name="Google Shape;287;p20"/>
          <p:cNvSpPr txBox="1">
            <a:spLocks noGrp="1"/>
          </p:cNvSpPr>
          <p:nvPr>
            <p:ph type="subTitle" idx="1"/>
          </p:nvPr>
        </p:nvSpPr>
        <p:spPr>
          <a:xfrm flipH="1">
            <a:off x="952633" y="2330767"/>
            <a:ext cx="3794800" cy="178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288" name="Google Shape;288;p20"/>
          <p:cNvSpPr txBox="1"/>
          <p:nvPr/>
        </p:nvSpPr>
        <p:spPr>
          <a:xfrm>
            <a:off x="952633" y="4031533"/>
            <a:ext cx="3994000" cy="12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Catamaran ExtraLight"/>
                <a:ea typeface="Catamaran ExtraLight"/>
                <a:cs typeface="Catamaran ExtraLight"/>
                <a:sym typeface="Catamaran ExtraLight"/>
              </a:rPr>
              <a:t>CREDITS: This presentation template was created by </a:t>
            </a:r>
            <a:r>
              <a:rPr lang="en" sz="1200" b="1">
                <a:solidFill>
                  <a:schemeClr val="dk1"/>
                </a:solidFill>
                <a:uFill>
                  <a:noFill/>
                </a:uFill>
                <a:latin typeface="Catamaran"/>
                <a:ea typeface="Catamaran"/>
                <a:cs typeface="Catamaran"/>
                <a:sym typeface="Catamaran"/>
                <a:hlinkClick r:id="rId2"/>
              </a:rPr>
              <a:t>Slidesgo</a:t>
            </a:r>
            <a:r>
              <a:rPr lang="en" sz="1200">
                <a:solidFill>
                  <a:schemeClr val="dk1"/>
                </a:solidFill>
                <a:latin typeface="Catamaran ExtraLight"/>
                <a:ea typeface="Catamaran ExtraLight"/>
                <a:cs typeface="Catamaran ExtraLight"/>
                <a:sym typeface="Catamaran ExtraLight"/>
              </a:rPr>
              <a:t>, including icons by </a:t>
            </a:r>
            <a:r>
              <a:rPr lang="en" sz="1200" b="1">
                <a:solidFill>
                  <a:schemeClr val="dk1"/>
                </a:solidFill>
                <a:uFill>
                  <a:noFill/>
                </a:uFill>
                <a:latin typeface="Catamaran"/>
                <a:ea typeface="Catamaran"/>
                <a:cs typeface="Catamaran"/>
                <a:sym typeface="Catamaran"/>
                <a:hlinkClick r:id="rId3"/>
              </a:rPr>
              <a:t>Flaticon</a:t>
            </a:r>
            <a:r>
              <a:rPr lang="en" sz="1200">
                <a:solidFill>
                  <a:schemeClr val="dk1"/>
                </a:solidFill>
                <a:latin typeface="Catamaran ExtraLight"/>
                <a:ea typeface="Catamaran ExtraLight"/>
                <a:cs typeface="Catamaran ExtraLight"/>
                <a:sym typeface="Catamaran ExtraLight"/>
              </a:rPr>
              <a:t>, and infographics &amp; images by </a:t>
            </a:r>
            <a:r>
              <a:rPr lang="en" sz="1200" b="1">
                <a:solidFill>
                  <a:schemeClr val="dk1"/>
                </a:solidFill>
                <a:uFill>
                  <a:noFill/>
                </a:uFill>
                <a:latin typeface="Catamaran"/>
                <a:ea typeface="Catamaran"/>
                <a:cs typeface="Catamaran"/>
                <a:sym typeface="Catamaran"/>
                <a:hlinkClick r:id="rId4"/>
              </a:rPr>
              <a:t>Freepik</a:t>
            </a:r>
            <a:endParaRPr sz="1200" b="1">
              <a:solidFill>
                <a:schemeClr val="dk1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tamaran ExtraLight"/>
              <a:ea typeface="Catamaran ExtraLight"/>
              <a:cs typeface="Catamaran ExtraLight"/>
              <a:sym typeface="Catamaran ExtraLight"/>
            </a:endParaRPr>
          </a:p>
          <a:p>
            <a:pPr marL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tamaran ExtraLight"/>
              <a:ea typeface="Catamaran ExtraLight"/>
              <a:cs typeface="Catamaran ExtraLight"/>
              <a:sym typeface="Catamaran ExtraLight"/>
            </a:endParaRPr>
          </a:p>
        </p:txBody>
      </p:sp>
    </p:spTree>
    <p:extLst>
      <p:ext uri="{BB962C8B-B14F-4D97-AF65-F5344CB8AC3E}">
        <p14:creationId xmlns:p14="http://schemas.microsoft.com/office/powerpoint/2010/main" val="435468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oogle Shape;34;p3"/>
          <p:cNvGrpSpPr/>
          <p:nvPr/>
        </p:nvGrpSpPr>
        <p:grpSpPr>
          <a:xfrm>
            <a:off x="-17567" y="-38965"/>
            <a:ext cx="12276000" cy="6949324"/>
            <a:chOff x="-13175" y="-68739"/>
            <a:chExt cx="9207000" cy="5211993"/>
          </a:xfrm>
        </p:grpSpPr>
        <p:sp>
          <p:nvSpPr>
            <p:cNvPr id="35" name="Google Shape;35;p3"/>
            <p:cNvSpPr/>
            <p:nvPr/>
          </p:nvSpPr>
          <p:spPr>
            <a:xfrm>
              <a:off x="-13175" y="1255750"/>
              <a:ext cx="9207000" cy="1315800"/>
            </a:xfrm>
            <a:prstGeom prst="rect">
              <a:avLst/>
            </a:prstGeom>
            <a:solidFill>
              <a:srgbClr val="E7F4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-13175" y="2541570"/>
              <a:ext cx="9207000" cy="1315800"/>
            </a:xfrm>
            <a:prstGeom prst="rect">
              <a:avLst/>
            </a:prstGeom>
            <a:solidFill>
              <a:srgbClr val="DBF0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-13175" y="3827454"/>
              <a:ext cx="9207000" cy="1315800"/>
            </a:xfrm>
            <a:prstGeom prst="rect">
              <a:avLst/>
            </a:prstGeom>
            <a:solidFill>
              <a:srgbClr val="C6EA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-13175" y="-68739"/>
              <a:ext cx="9207000" cy="1354500"/>
            </a:xfrm>
            <a:prstGeom prst="rect">
              <a:avLst/>
            </a:prstGeom>
            <a:solidFill>
              <a:srgbClr val="F1FC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9" name="Google Shape;39;p3"/>
          <p:cNvGrpSpPr/>
          <p:nvPr/>
        </p:nvGrpSpPr>
        <p:grpSpPr>
          <a:xfrm>
            <a:off x="1199492" y="689071"/>
            <a:ext cx="10314615" cy="5667709"/>
            <a:chOff x="899619" y="516803"/>
            <a:chExt cx="7735961" cy="4250782"/>
          </a:xfrm>
        </p:grpSpPr>
        <p:sp>
          <p:nvSpPr>
            <p:cNvPr id="40" name="Google Shape;40;p3"/>
            <p:cNvSpPr/>
            <p:nvPr/>
          </p:nvSpPr>
          <p:spPr>
            <a:xfrm rot="-126081" flipH="1">
              <a:off x="5888707" y="671407"/>
              <a:ext cx="1911244" cy="986363"/>
            </a:xfrm>
            <a:custGeom>
              <a:avLst/>
              <a:gdLst/>
              <a:ahLst/>
              <a:cxnLst/>
              <a:rect l="l" t="t" r="r" b="b"/>
              <a:pathLst>
                <a:path w="12918" h="6667" extrusionOk="0">
                  <a:moveTo>
                    <a:pt x="3008" y="1"/>
                  </a:moveTo>
                  <a:cubicBezTo>
                    <a:pt x="2923" y="1"/>
                    <a:pt x="2834" y="14"/>
                    <a:pt x="2740" y="43"/>
                  </a:cubicBezTo>
                  <a:cubicBezTo>
                    <a:pt x="1263" y="497"/>
                    <a:pt x="2426" y="4763"/>
                    <a:pt x="2426" y="4763"/>
                  </a:cubicBezTo>
                  <a:cubicBezTo>
                    <a:pt x="2193" y="4713"/>
                    <a:pt x="1982" y="4691"/>
                    <a:pt x="1792" y="4691"/>
                  </a:cubicBezTo>
                  <a:cubicBezTo>
                    <a:pt x="3" y="4691"/>
                    <a:pt x="1" y="6667"/>
                    <a:pt x="1" y="6667"/>
                  </a:cubicBezTo>
                  <a:lnTo>
                    <a:pt x="12530" y="6409"/>
                  </a:lnTo>
                  <a:cubicBezTo>
                    <a:pt x="12530" y="6409"/>
                    <a:pt x="12918" y="4820"/>
                    <a:pt x="11418" y="4078"/>
                  </a:cubicBezTo>
                  <a:cubicBezTo>
                    <a:pt x="11110" y="3926"/>
                    <a:pt x="10784" y="3866"/>
                    <a:pt x="10462" y="3866"/>
                  </a:cubicBezTo>
                  <a:cubicBezTo>
                    <a:pt x="9221" y="3866"/>
                    <a:pt x="8028" y="4763"/>
                    <a:pt x="8028" y="4763"/>
                  </a:cubicBezTo>
                  <a:cubicBezTo>
                    <a:pt x="8028" y="4763"/>
                    <a:pt x="8425" y="2090"/>
                    <a:pt x="6898" y="1482"/>
                  </a:cubicBezTo>
                  <a:cubicBezTo>
                    <a:pt x="6704" y="1406"/>
                    <a:pt x="6522" y="1372"/>
                    <a:pt x="6353" y="1372"/>
                  </a:cubicBezTo>
                  <a:cubicBezTo>
                    <a:pt x="5192" y="1372"/>
                    <a:pt x="4627" y="2952"/>
                    <a:pt x="4627" y="2952"/>
                  </a:cubicBezTo>
                  <a:cubicBezTo>
                    <a:pt x="4627" y="2952"/>
                    <a:pt x="4270" y="1"/>
                    <a:pt x="30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" name="Google Shape;41;p3"/>
            <p:cNvSpPr/>
            <p:nvPr/>
          </p:nvSpPr>
          <p:spPr>
            <a:xfrm flipH="1">
              <a:off x="8398638" y="516803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" name="Google Shape;42;p3"/>
            <p:cNvSpPr/>
            <p:nvPr/>
          </p:nvSpPr>
          <p:spPr>
            <a:xfrm flipH="1">
              <a:off x="8398638" y="4528078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" name="Google Shape;43;p3"/>
            <p:cNvSpPr/>
            <p:nvPr/>
          </p:nvSpPr>
          <p:spPr>
            <a:xfrm rot="-126065" flipH="1">
              <a:off x="908082" y="3451994"/>
              <a:ext cx="927555" cy="478679"/>
            </a:xfrm>
            <a:custGeom>
              <a:avLst/>
              <a:gdLst/>
              <a:ahLst/>
              <a:cxnLst/>
              <a:rect l="l" t="t" r="r" b="b"/>
              <a:pathLst>
                <a:path w="12918" h="6667" extrusionOk="0">
                  <a:moveTo>
                    <a:pt x="3008" y="1"/>
                  </a:moveTo>
                  <a:cubicBezTo>
                    <a:pt x="2923" y="1"/>
                    <a:pt x="2834" y="14"/>
                    <a:pt x="2740" y="43"/>
                  </a:cubicBezTo>
                  <a:cubicBezTo>
                    <a:pt x="1263" y="497"/>
                    <a:pt x="2426" y="4763"/>
                    <a:pt x="2426" y="4763"/>
                  </a:cubicBezTo>
                  <a:cubicBezTo>
                    <a:pt x="2193" y="4713"/>
                    <a:pt x="1982" y="4691"/>
                    <a:pt x="1792" y="4691"/>
                  </a:cubicBezTo>
                  <a:cubicBezTo>
                    <a:pt x="3" y="4691"/>
                    <a:pt x="1" y="6667"/>
                    <a:pt x="1" y="6667"/>
                  </a:cubicBezTo>
                  <a:lnTo>
                    <a:pt x="12530" y="6409"/>
                  </a:lnTo>
                  <a:cubicBezTo>
                    <a:pt x="12530" y="6409"/>
                    <a:pt x="12918" y="4820"/>
                    <a:pt x="11418" y="4078"/>
                  </a:cubicBezTo>
                  <a:cubicBezTo>
                    <a:pt x="11110" y="3926"/>
                    <a:pt x="10784" y="3866"/>
                    <a:pt x="10462" y="3866"/>
                  </a:cubicBezTo>
                  <a:cubicBezTo>
                    <a:pt x="9221" y="3866"/>
                    <a:pt x="8028" y="4763"/>
                    <a:pt x="8028" y="4763"/>
                  </a:cubicBezTo>
                  <a:cubicBezTo>
                    <a:pt x="8028" y="4763"/>
                    <a:pt x="8425" y="2090"/>
                    <a:pt x="6898" y="1482"/>
                  </a:cubicBezTo>
                  <a:cubicBezTo>
                    <a:pt x="6704" y="1406"/>
                    <a:pt x="6522" y="1372"/>
                    <a:pt x="6353" y="1372"/>
                  </a:cubicBezTo>
                  <a:cubicBezTo>
                    <a:pt x="5192" y="1372"/>
                    <a:pt x="4627" y="2952"/>
                    <a:pt x="4627" y="2952"/>
                  </a:cubicBezTo>
                  <a:cubicBezTo>
                    <a:pt x="4627" y="2952"/>
                    <a:pt x="4270" y="1"/>
                    <a:pt x="30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4" name="Google Shape;44;p3"/>
          <p:cNvSpPr txBox="1">
            <a:spLocks noGrp="1"/>
          </p:cNvSpPr>
          <p:nvPr>
            <p:ph type="title"/>
          </p:nvPr>
        </p:nvSpPr>
        <p:spPr>
          <a:xfrm>
            <a:off x="1280400" y="848933"/>
            <a:ext cx="9631200" cy="316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8000">
                <a:solidFill>
                  <a:srgbClr val="41294A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45" name="Google Shape;45;p3"/>
          <p:cNvSpPr/>
          <p:nvPr/>
        </p:nvSpPr>
        <p:spPr>
          <a:xfrm flipH="1">
            <a:off x="1671184" y="634771"/>
            <a:ext cx="315923" cy="319343"/>
          </a:xfrm>
          <a:custGeom>
            <a:avLst/>
            <a:gdLst/>
            <a:ahLst/>
            <a:cxnLst/>
            <a:rect l="l" t="t" r="r" b="b"/>
            <a:pathLst>
              <a:path w="3695" h="3735" extrusionOk="0">
                <a:moveTo>
                  <a:pt x="1126" y="0"/>
                </a:moveTo>
                <a:lnTo>
                  <a:pt x="1099" y="1313"/>
                </a:lnTo>
                <a:lnTo>
                  <a:pt x="1" y="2034"/>
                </a:lnTo>
                <a:lnTo>
                  <a:pt x="1240" y="2469"/>
                </a:lnTo>
                <a:lnTo>
                  <a:pt x="1587" y="3734"/>
                </a:lnTo>
                <a:lnTo>
                  <a:pt x="2382" y="2689"/>
                </a:lnTo>
                <a:lnTo>
                  <a:pt x="3695" y="2749"/>
                </a:lnTo>
                <a:lnTo>
                  <a:pt x="2943" y="1670"/>
                </a:lnTo>
                <a:lnTo>
                  <a:pt x="3408" y="445"/>
                </a:lnTo>
                <a:lnTo>
                  <a:pt x="2152" y="822"/>
                </a:lnTo>
                <a:lnTo>
                  <a:pt x="112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6048326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bg>
      <p:bgPr>
        <a:solidFill>
          <a:srgbClr val="E7F4F5"/>
        </a:solidFill>
        <a:effectLst/>
      </p:bgPr>
    </p:bg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0" name="Google Shape;290;p21"/>
          <p:cNvGrpSpPr/>
          <p:nvPr/>
        </p:nvGrpSpPr>
        <p:grpSpPr>
          <a:xfrm>
            <a:off x="-17567" y="-38965"/>
            <a:ext cx="12276000" cy="6949324"/>
            <a:chOff x="-13175" y="-68739"/>
            <a:chExt cx="9207000" cy="5211993"/>
          </a:xfrm>
        </p:grpSpPr>
        <p:sp>
          <p:nvSpPr>
            <p:cNvPr id="291" name="Google Shape;291;p21"/>
            <p:cNvSpPr/>
            <p:nvPr/>
          </p:nvSpPr>
          <p:spPr>
            <a:xfrm>
              <a:off x="-13175" y="1255750"/>
              <a:ext cx="9207000" cy="1315800"/>
            </a:xfrm>
            <a:prstGeom prst="rect">
              <a:avLst/>
            </a:prstGeom>
            <a:solidFill>
              <a:srgbClr val="E7F4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" name="Google Shape;292;p21"/>
            <p:cNvSpPr/>
            <p:nvPr/>
          </p:nvSpPr>
          <p:spPr>
            <a:xfrm>
              <a:off x="-13175" y="2541570"/>
              <a:ext cx="9207000" cy="1315800"/>
            </a:xfrm>
            <a:prstGeom prst="rect">
              <a:avLst/>
            </a:prstGeom>
            <a:solidFill>
              <a:srgbClr val="DBF0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" name="Google Shape;293;p21"/>
            <p:cNvSpPr/>
            <p:nvPr/>
          </p:nvSpPr>
          <p:spPr>
            <a:xfrm>
              <a:off x="-13175" y="3827454"/>
              <a:ext cx="9207000" cy="1315800"/>
            </a:xfrm>
            <a:prstGeom prst="rect">
              <a:avLst/>
            </a:prstGeom>
            <a:solidFill>
              <a:srgbClr val="C6EA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" name="Google Shape;294;p21"/>
            <p:cNvSpPr/>
            <p:nvPr/>
          </p:nvSpPr>
          <p:spPr>
            <a:xfrm>
              <a:off x="-13175" y="-68739"/>
              <a:ext cx="9207000" cy="1354500"/>
            </a:xfrm>
            <a:prstGeom prst="rect">
              <a:avLst/>
            </a:prstGeom>
            <a:solidFill>
              <a:srgbClr val="F1FC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96586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bg>
      <p:bgPr>
        <a:solidFill>
          <a:srgbClr val="FFFFFF"/>
        </a:solid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4"/>
          <p:cNvSpPr txBox="1">
            <a:spLocks noGrp="1"/>
          </p:cNvSpPr>
          <p:nvPr>
            <p:ph type="body" idx="1"/>
          </p:nvPr>
        </p:nvSpPr>
        <p:spPr>
          <a:xfrm>
            <a:off x="960133" y="1442668"/>
            <a:ext cx="10381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8945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Roboto Condensed"/>
              <a:buAutoNum type="arabicPeriod"/>
              <a:defRPr sz="1600"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Font typeface="Josefin Slab SemiBold"/>
              <a:buAutoNum type="alphaLcPeriod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Font typeface="Josefin Slab SemiBold"/>
              <a:buAutoNum type="romanLcPeriod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Font typeface="Josefin Slab SemiBold"/>
              <a:buAutoNum type="arabicPeriod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Font typeface="Josefin Slab SemiBold"/>
              <a:buAutoNum type="alphaLcPeriod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Font typeface="Josefin Slab SemiBold"/>
              <a:buAutoNum type="romanLcPeriod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Font typeface="Josefin Slab SemiBold"/>
              <a:buAutoNum type="arabicPeriod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Font typeface="Josefin Slab SemiBold"/>
              <a:buAutoNum type="alphaLcPeriod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Font typeface="Josefin Slab SemiBold"/>
              <a:buAutoNum type="romanLcPeriod"/>
              <a:defRPr/>
            </a:lvl9pPr>
          </a:lstStyle>
          <a:p>
            <a:endParaRPr/>
          </a:p>
        </p:txBody>
      </p:sp>
      <p:sp>
        <p:nvSpPr>
          <p:cNvPr id="48" name="Google Shape;48;p4"/>
          <p:cNvSpPr txBox="1">
            <a:spLocks noGrp="1"/>
          </p:cNvSpPr>
          <p:nvPr>
            <p:ph type="title"/>
          </p:nvPr>
        </p:nvSpPr>
        <p:spPr>
          <a:xfrm>
            <a:off x="968800" y="527167"/>
            <a:ext cx="10246000" cy="54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2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4182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5"/>
          <p:cNvGrpSpPr/>
          <p:nvPr/>
        </p:nvGrpSpPr>
        <p:grpSpPr>
          <a:xfrm>
            <a:off x="-17567" y="-38965"/>
            <a:ext cx="12276000" cy="6949324"/>
            <a:chOff x="-13175" y="-68739"/>
            <a:chExt cx="9207000" cy="5211993"/>
          </a:xfrm>
        </p:grpSpPr>
        <p:sp>
          <p:nvSpPr>
            <p:cNvPr id="51" name="Google Shape;51;p5"/>
            <p:cNvSpPr/>
            <p:nvPr/>
          </p:nvSpPr>
          <p:spPr>
            <a:xfrm>
              <a:off x="-13175" y="1255750"/>
              <a:ext cx="9207000" cy="1315800"/>
            </a:xfrm>
            <a:prstGeom prst="rect">
              <a:avLst/>
            </a:prstGeom>
            <a:solidFill>
              <a:srgbClr val="E7F4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" name="Google Shape;52;p5"/>
            <p:cNvSpPr/>
            <p:nvPr/>
          </p:nvSpPr>
          <p:spPr>
            <a:xfrm>
              <a:off x="-13175" y="2541570"/>
              <a:ext cx="9207000" cy="1315800"/>
            </a:xfrm>
            <a:prstGeom prst="rect">
              <a:avLst/>
            </a:prstGeom>
            <a:solidFill>
              <a:srgbClr val="DBF0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" name="Google Shape;53;p5"/>
            <p:cNvSpPr/>
            <p:nvPr/>
          </p:nvSpPr>
          <p:spPr>
            <a:xfrm>
              <a:off x="-13175" y="3827454"/>
              <a:ext cx="9207000" cy="1315800"/>
            </a:xfrm>
            <a:prstGeom prst="rect">
              <a:avLst/>
            </a:prstGeom>
            <a:solidFill>
              <a:srgbClr val="C6EA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" name="Google Shape;54;p5"/>
            <p:cNvSpPr/>
            <p:nvPr/>
          </p:nvSpPr>
          <p:spPr>
            <a:xfrm>
              <a:off x="-13175" y="-68739"/>
              <a:ext cx="9207000" cy="1354500"/>
            </a:xfrm>
            <a:prstGeom prst="rect">
              <a:avLst/>
            </a:prstGeom>
            <a:solidFill>
              <a:srgbClr val="F1FC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5" name="Google Shape;55;p5"/>
          <p:cNvGrpSpPr/>
          <p:nvPr/>
        </p:nvGrpSpPr>
        <p:grpSpPr>
          <a:xfrm>
            <a:off x="1662151" y="720237"/>
            <a:ext cx="9906256" cy="5599043"/>
            <a:chOff x="1246613" y="540178"/>
            <a:chExt cx="7429692" cy="4199282"/>
          </a:xfrm>
        </p:grpSpPr>
        <p:sp>
          <p:nvSpPr>
            <p:cNvPr id="56" name="Google Shape;56;p5"/>
            <p:cNvSpPr/>
            <p:nvPr/>
          </p:nvSpPr>
          <p:spPr>
            <a:xfrm flipH="1">
              <a:off x="1246613" y="4499953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" name="Google Shape;57;p5"/>
            <p:cNvSpPr/>
            <p:nvPr/>
          </p:nvSpPr>
          <p:spPr>
            <a:xfrm flipH="1">
              <a:off x="8439363" y="2342128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" name="Google Shape;58;p5"/>
            <p:cNvSpPr/>
            <p:nvPr/>
          </p:nvSpPr>
          <p:spPr>
            <a:xfrm flipH="1">
              <a:off x="2753013" y="540178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9" name="Google Shape;59;p5"/>
          <p:cNvSpPr/>
          <p:nvPr/>
        </p:nvSpPr>
        <p:spPr>
          <a:xfrm flipH="1">
            <a:off x="3670684" y="720238"/>
            <a:ext cx="315923" cy="319343"/>
          </a:xfrm>
          <a:custGeom>
            <a:avLst/>
            <a:gdLst/>
            <a:ahLst/>
            <a:cxnLst/>
            <a:rect l="l" t="t" r="r" b="b"/>
            <a:pathLst>
              <a:path w="3695" h="3735" extrusionOk="0">
                <a:moveTo>
                  <a:pt x="1126" y="0"/>
                </a:moveTo>
                <a:lnTo>
                  <a:pt x="1099" y="1313"/>
                </a:lnTo>
                <a:lnTo>
                  <a:pt x="1" y="2034"/>
                </a:lnTo>
                <a:lnTo>
                  <a:pt x="1240" y="2469"/>
                </a:lnTo>
                <a:lnTo>
                  <a:pt x="1587" y="3734"/>
                </a:lnTo>
                <a:lnTo>
                  <a:pt x="2382" y="2689"/>
                </a:lnTo>
                <a:lnTo>
                  <a:pt x="3695" y="2749"/>
                </a:lnTo>
                <a:lnTo>
                  <a:pt x="2943" y="1670"/>
                </a:lnTo>
                <a:lnTo>
                  <a:pt x="3408" y="445"/>
                </a:lnTo>
                <a:lnTo>
                  <a:pt x="2152" y="822"/>
                </a:lnTo>
                <a:lnTo>
                  <a:pt x="112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" name="Google Shape;60;p5"/>
          <p:cNvSpPr txBox="1">
            <a:spLocks noGrp="1"/>
          </p:cNvSpPr>
          <p:nvPr>
            <p:ph type="ctrTitle"/>
          </p:nvPr>
        </p:nvSpPr>
        <p:spPr>
          <a:xfrm>
            <a:off x="1796233" y="3442184"/>
            <a:ext cx="2967600" cy="956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>
                <a:solidFill>
                  <a:srgbClr val="41294A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9pPr>
          </a:lstStyle>
          <a:p>
            <a:endParaRPr/>
          </a:p>
        </p:txBody>
      </p:sp>
      <p:sp>
        <p:nvSpPr>
          <p:cNvPr id="61" name="Google Shape;61;p5"/>
          <p:cNvSpPr txBox="1">
            <a:spLocks noGrp="1"/>
          </p:cNvSpPr>
          <p:nvPr>
            <p:ph type="subTitle" idx="1"/>
          </p:nvPr>
        </p:nvSpPr>
        <p:spPr>
          <a:xfrm>
            <a:off x="1014633" y="4236567"/>
            <a:ext cx="4530800" cy="138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62" name="Google Shape;62;p5"/>
          <p:cNvSpPr txBox="1">
            <a:spLocks noGrp="1"/>
          </p:cNvSpPr>
          <p:nvPr>
            <p:ph type="ctrTitle" idx="2"/>
          </p:nvPr>
        </p:nvSpPr>
        <p:spPr>
          <a:xfrm>
            <a:off x="7428200" y="3442177"/>
            <a:ext cx="2967600" cy="956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>
                <a:solidFill>
                  <a:srgbClr val="41294A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9pPr>
          </a:lstStyle>
          <a:p>
            <a:endParaRPr/>
          </a:p>
        </p:txBody>
      </p:sp>
      <p:sp>
        <p:nvSpPr>
          <p:cNvPr id="63" name="Google Shape;63;p5"/>
          <p:cNvSpPr txBox="1">
            <a:spLocks noGrp="1"/>
          </p:cNvSpPr>
          <p:nvPr>
            <p:ph type="subTitle" idx="3"/>
          </p:nvPr>
        </p:nvSpPr>
        <p:spPr>
          <a:xfrm>
            <a:off x="6646600" y="4236567"/>
            <a:ext cx="4530800" cy="138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64" name="Google Shape;64;p5"/>
          <p:cNvSpPr txBox="1">
            <a:spLocks noGrp="1"/>
          </p:cNvSpPr>
          <p:nvPr>
            <p:ph type="title" idx="4"/>
          </p:nvPr>
        </p:nvSpPr>
        <p:spPr>
          <a:xfrm>
            <a:off x="968800" y="527167"/>
            <a:ext cx="10246000" cy="54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2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35653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Title and four columns 1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oogle Shape;66;p6"/>
          <p:cNvGrpSpPr/>
          <p:nvPr/>
        </p:nvGrpSpPr>
        <p:grpSpPr>
          <a:xfrm>
            <a:off x="-17567" y="-38965"/>
            <a:ext cx="12276000" cy="6949324"/>
            <a:chOff x="-13175" y="-68739"/>
            <a:chExt cx="9207000" cy="5211993"/>
          </a:xfrm>
        </p:grpSpPr>
        <p:sp>
          <p:nvSpPr>
            <p:cNvPr id="67" name="Google Shape;67;p6"/>
            <p:cNvSpPr/>
            <p:nvPr/>
          </p:nvSpPr>
          <p:spPr>
            <a:xfrm>
              <a:off x="-13175" y="1255750"/>
              <a:ext cx="9207000" cy="1315800"/>
            </a:xfrm>
            <a:prstGeom prst="rect">
              <a:avLst/>
            </a:prstGeom>
            <a:solidFill>
              <a:srgbClr val="E7F4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" name="Google Shape;68;p6"/>
            <p:cNvSpPr/>
            <p:nvPr/>
          </p:nvSpPr>
          <p:spPr>
            <a:xfrm>
              <a:off x="-13175" y="2541570"/>
              <a:ext cx="9207000" cy="1315800"/>
            </a:xfrm>
            <a:prstGeom prst="rect">
              <a:avLst/>
            </a:prstGeom>
            <a:solidFill>
              <a:srgbClr val="DBF0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" name="Google Shape;69;p6"/>
            <p:cNvSpPr/>
            <p:nvPr/>
          </p:nvSpPr>
          <p:spPr>
            <a:xfrm>
              <a:off x="-13175" y="3827454"/>
              <a:ext cx="9207000" cy="1315800"/>
            </a:xfrm>
            <a:prstGeom prst="rect">
              <a:avLst/>
            </a:prstGeom>
            <a:solidFill>
              <a:srgbClr val="C6EA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" name="Google Shape;70;p6"/>
            <p:cNvSpPr/>
            <p:nvPr/>
          </p:nvSpPr>
          <p:spPr>
            <a:xfrm>
              <a:off x="-13175" y="-68739"/>
              <a:ext cx="9207000" cy="1354500"/>
            </a:xfrm>
            <a:prstGeom prst="rect">
              <a:avLst/>
            </a:prstGeom>
            <a:solidFill>
              <a:srgbClr val="F1FC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1" name="Google Shape;71;p6"/>
          <p:cNvSpPr/>
          <p:nvPr/>
        </p:nvSpPr>
        <p:spPr>
          <a:xfrm flipH="1">
            <a:off x="3670684" y="720238"/>
            <a:ext cx="315923" cy="319343"/>
          </a:xfrm>
          <a:custGeom>
            <a:avLst/>
            <a:gdLst/>
            <a:ahLst/>
            <a:cxnLst/>
            <a:rect l="l" t="t" r="r" b="b"/>
            <a:pathLst>
              <a:path w="3695" h="3735" extrusionOk="0">
                <a:moveTo>
                  <a:pt x="1126" y="0"/>
                </a:moveTo>
                <a:lnTo>
                  <a:pt x="1099" y="1313"/>
                </a:lnTo>
                <a:lnTo>
                  <a:pt x="1" y="2034"/>
                </a:lnTo>
                <a:lnTo>
                  <a:pt x="1240" y="2469"/>
                </a:lnTo>
                <a:lnTo>
                  <a:pt x="1587" y="3734"/>
                </a:lnTo>
                <a:lnTo>
                  <a:pt x="2382" y="2689"/>
                </a:lnTo>
                <a:lnTo>
                  <a:pt x="3695" y="2749"/>
                </a:lnTo>
                <a:lnTo>
                  <a:pt x="2943" y="1670"/>
                </a:lnTo>
                <a:lnTo>
                  <a:pt x="3408" y="445"/>
                </a:lnTo>
                <a:lnTo>
                  <a:pt x="2152" y="822"/>
                </a:lnTo>
                <a:lnTo>
                  <a:pt x="112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2" name="Google Shape;72;p6"/>
          <p:cNvGrpSpPr/>
          <p:nvPr/>
        </p:nvGrpSpPr>
        <p:grpSpPr>
          <a:xfrm>
            <a:off x="1169422" y="1425781"/>
            <a:ext cx="10398985" cy="4893499"/>
            <a:chOff x="877066" y="1069336"/>
            <a:chExt cx="7799239" cy="3670124"/>
          </a:xfrm>
        </p:grpSpPr>
        <p:sp>
          <p:nvSpPr>
            <p:cNvPr id="73" name="Google Shape;73;p6"/>
            <p:cNvSpPr/>
            <p:nvPr/>
          </p:nvSpPr>
          <p:spPr>
            <a:xfrm rot="135208">
              <a:off x="6621556" y="3715628"/>
              <a:ext cx="1911243" cy="986362"/>
            </a:xfrm>
            <a:custGeom>
              <a:avLst/>
              <a:gdLst/>
              <a:ahLst/>
              <a:cxnLst/>
              <a:rect l="l" t="t" r="r" b="b"/>
              <a:pathLst>
                <a:path w="12918" h="6667" extrusionOk="0">
                  <a:moveTo>
                    <a:pt x="3008" y="1"/>
                  </a:moveTo>
                  <a:cubicBezTo>
                    <a:pt x="2923" y="1"/>
                    <a:pt x="2834" y="14"/>
                    <a:pt x="2740" y="43"/>
                  </a:cubicBezTo>
                  <a:cubicBezTo>
                    <a:pt x="1263" y="497"/>
                    <a:pt x="2426" y="4763"/>
                    <a:pt x="2426" y="4763"/>
                  </a:cubicBezTo>
                  <a:cubicBezTo>
                    <a:pt x="2193" y="4713"/>
                    <a:pt x="1982" y="4691"/>
                    <a:pt x="1792" y="4691"/>
                  </a:cubicBezTo>
                  <a:cubicBezTo>
                    <a:pt x="3" y="4691"/>
                    <a:pt x="1" y="6667"/>
                    <a:pt x="1" y="6667"/>
                  </a:cubicBezTo>
                  <a:lnTo>
                    <a:pt x="12530" y="6409"/>
                  </a:lnTo>
                  <a:cubicBezTo>
                    <a:pt x="12530" y="6409"/>
                    <a:pt x="12918" y="4820"/>
                    <a:pt x="11418" y="4078"/>
                  </a:cubicBezTo>
                  <a:cubicBezTo>
                    <a:pt x="11110" y="3926"/>
                    <a:pt x="10784" y="3866"/>
                    <a:pt x="10462" y="3866"/>
                  </a:cubicBezTo>
                  <a:cubicBezTo>
                    <a:pt x="9221" y="3866"/>
                    <a:pt x="8028" y="4763"/>
                    <a:pt x="8028" y="4763"/>
                  </a:cubicBezTo>
                  <a:cubicBezTo>
                    <a:pt x="8028" y="4763"/>
                    <a:pt x="8425" y="2090"/>
                    <a:pt x="6898" y="1482"/>
                  </a:cubicBezTo>
                  <a:cubicBezTo>
                    <a:pt x="6704" y="1406"/>
                    <a:pt x="6522" y="1372"/>
                    <a:pt x="6353" y="1372"/>
                  </a:cubicBezTo>
                  <a:cubicBezTo>
                    <a:pt x="5192" y="1372"/>
                    <a:pt x="4627" y="2952"/>
                    <a:pt x="4627" y="2952"/>
                  </a:cubicBezTo>
                  <a:cubicBezTo>
                    <a:pt x="4627" y="2952"/>
                    <a:pt x="4270" y="1"/>
                    <a:pt x="30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" name="Google Shape;74;p6"/>
            <p:cNvSpPr/>
            <p:nvPr/>
          </p:nvSpPr>
          <p:spPr>
            <a:xfrm flipH="1">
              <a:off x="1246613" y="4499953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" name="Google Shape;75;p6"/>
            <p:cNvSpPr/>
            <p:nvPr/>
          </p:nvSpPr>
          <p:spPr>
            <a:xfrm rot="-126081" flipH="1">
              <a:off x="894507" y="1104045"/>
              <a:ext cx="1911244" cy="986363"/>
            </a:xfrm>
            <a:custGeom>
              <a:avLst/>
              <a:gdLst/>
              <a:ahLst/>
              <a:cxnLst/>
              <a:rect l="l" t="t" r="r" b="b"/>
              <a:pathLst>
                <a:path w="12918" h="6667" extrusionOk="0">
                  <a:moveTo>
                    <a:pt x="3008" y="1"/>
                  </a:moveTo>
                  <a:cubicBezTo>
                    <a:pt x="2923" y="1"/>
                    <a:pt x="2834" y="14"/>
                    <a:pt x="2740" y="43"/>
                  </a:cubicBezTo>
                  <a:cubicBezTo>
                    <a:pt x="1263" y="497"/>
                    <a:pt x="2426" y="4763"/>
                    <a:pt x="2426" y="4763"/>
                  </a:cubicBezTo>
                  <a:cubicBezTo>
                    <a:pt x="2193" y="4713"/>
                    <a:pt x="1982" y="4691"/>
                    <a:pt x="1792" y="4691"/>
                  </a:cubicBezTo>
                  <a:cubicBezTo>
                    <a:pt x="3" y="4691"/>
                    <a:pt x="1" y="6667"/>
                    <a:pt x="1" y="6667"/>
                  </a:cubicBezTo>
                  <a:lnTo>
                    <a:pt x="12530" y="6409"/>
                  </a:lnTo>
                  <a:cubicBezTo>
                    <a:pt x="12530" y="6409"/>
                    <a:pt x="12918" y="4820"/>
                    <a:pt x="11418" y="4078"/>
                  </a:cubicBezTo>
                  <a:cubicBezTo>
                    <a:pt x="11110" y="3926"/>
                    <a:pt x="10784" y="3866"/>
                    <a:pt x="10462" y="3866"/>
                  </a:cubicBezTo>
                  <a:cubicBezTo>
                    <a:pt x="9221" y="3866"/>
                    <a:pt x="8028" y="4763"/>
                    <a:pt x="8028" y="4763"/>
                  </a:cubicBezTo>
                  <a:cubicBezTo>
                    <a:pt x="8028" y="4763"/>
                    <a:pt x="8425" y="2090"/>
                    <a:pt x="6898" y="1482"/>
                  </a:cubicBezTo>
                  <a:cubicBezTo>
                    <a:pt x="6704" y="1406"/>
                    <a:pt x="6522" y="1372"/>
                    <a:pt x="6353" y="1372"/>
                  </a:cubicBezTo>
                  <a:cubicBezTo>
                    <a:pt x="5192" y="1372"/>
                    <a:pt x="4627" y="2952"/>
                    <a:pt x="4627" y="2952"/>
                  </a:cubicBezTo>
                  <a:cubicBezTo>
                    <a:pt x="4627" y="2952"/>
                    <a:pt x="4270" y="1"/>
                    <a:pt x="30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" name="Google Shape;76;p6"/>
            <p:cNvSpPr/>
            <p:nvPr/>
          </p:nvSpPr>
          <p:spPr>
            <a:xfrm flipH="1">
              <a:off x="8439363" y="2342128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7" name="Google Shape;77;p6"/>
          <p:cNvSpPr txBox="1">
            <a:spLocks noGrp="1"/>
          </p:cNvSpPr>
          <p:nvPr>
            <p:ph type="ctrTitle"/>
          </p:nvPr>
        </p:nvSpPr>
        <p:spPr>
          <a:xfrm>
            <a:off x="973000" y="3219700"/>
            <a:ext cx="3360800" cy="77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2400">
                <a:solidFill>
                  <a:srgbClr val="41294A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9pPr>
          </a:lstStyle>
          <a:p>
            <a:endParaRPr/>
          </a:p>
        </p:txBody>
      </p:sp>
      <p:sp>
        <p:nvSpPr>
          <p:cNvPr id="78" name="Google Shape;78;p6"/>
          <p:cNvSpPr txBox="1">
            <a:spLocks noGrp="1"/>
          </p:cNvSpPr>
          <p:nvPr>
            <p:ph type="subTitle" idx="1"/>
          </p:nvPr>
        </p:nvSpPr>
        <p:spPr>
          <a:xfrm>
            <a:off x="973000" y="3792933"/>
            <a:ext cx="3360800" cy="7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79" name="Google Shape;79;p6"/>
          <p:cNvSpPr txBox="1">
            <a:spLocks noGrp="1"/>
          </p:cNvSpPr>
          <p:nvPr>
            <p:ph type="ctrTitle" idx="2"/>
          </p:nvPr>
        </p:nvSpPr>
        <p:spPr>
          <a:xfrm>
            <a:off x="7858167" y="3219700"/>
            <a:ext cx="3360800" cy="77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2400">
                <a:solidFill>
                  <a:srgbClr val="41294A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9pPr>
          </a:lstStyle>
          <a:p>
            <a:endParaRPr/>
          </a:p>
        </p:txBody>
      </p:sp>
      <p:sp>
        <p:nvSpPr>
          <p:cNvPr id="80" name="Google Shape;80;p6"/>
          <p:cNvSpPr txBox="1">
            <a:spLocks noGrp="1"/>
          </p:cNvSpPr>
          <p:nvPr>
            <p:ph type="subTitle" idx="3"/>
          </p:nvPr>
        </p:nvSpPr>
        <p:spPr>
          <a:xfrm>
            <a:off x="7858200" y="3792933"/>
            <a:ext cx="3360800" cy="7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81" name="Google Shape;81;p6"/>
          <p:cNvSpPr txBox="1">
            <a:spLocks noGrp="1"/>
          </p:cNvSpPr>
          <p:nvPr>
            <p:ph type="ctrTitle" idx="4"/>
          </p:nvPr>
        </p:nvSpPr>
        <p:spPr>
          <a:xfrm>
            <a:off x="4415596" y="1773233"/>
            <a:ext cx="3360800" cy="77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2400">
                <a:solidFill>
                  <a:srgbClr val="41294A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9pPr>
          </a:lstStyle>
          <a:p>
            <a:endParaRPr/>
          </a:p>
        </p:txBody>
      </p:sp>
      <p:sp>
        <p:nvSpPr>
          <p:cNvPr id="82" name="Google Shape;82;p6"/>
          <p:cNvSpPr txBox="1">
            <a:spLocks noGrp="1"/>
          </p:cNvSpPr>
          <p:nvPr>
            <p:ph type="subTitle" idx="5"/>
          </p:nvPr>
        </p:nvSpPr>
        <p:spPr>
          <a:xfrm>
            <a:off x="4415617" y="2346433"/>
            <a:ext cx="3360800" cy="7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83" name="Google Shape;83;p6"/>
          <p:cNvSpPr txBox="1">
            <a:spLocks noGrp="1"/>
          </p:cNvSpPr>
          <p:nvPr>
            <p:ph type="ctrTitle" idx="6"/>
          </p:nvPr>
        </p:nvSpPr>
        <p:spPr>
          <a:xfrm>
            <a:off x="4419800" y="4650333"/>
            <a:ext cx="3360800" cy="77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2400">
                <a:solidFill>
                  <a:srgbClr val="41294A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400"/>
              <a:buNone/>
              <a:defRPr sz="3200" b="0">
                <a:solidFill>
                  <a:srgbClr val="41294A"/>
                </a:solidFill>
              </a:defRPr>
            </a:lvl9pPr>
          </a:lstStyle>
          <a:p>
            <a:endParaRPr/>
          </a:p>
        </p:txBody>
      </p:sp>
      <p:sp>
        <p:nvSpPr>
          <p:cNvPr id="84" name="Google Shape;84;p6"/>
          <p:cNvSpPr txBox="1">
            <a:spLocks noGrp="1"/>
          </p:cNvSpPr>
          <p:nvPr>
            <p:ph type="subTitle" idx="7"/>
          </p:nvPr>
        </p:nvSpPr>
        <p:spPr>
          <a:xfrm>
            <a:off x="4419833" y="5223533"/>
            <a:ext cx="3360800" cy="7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85" name="Google Shape;85;p6"/>
          <p:cNvSpPr txBox="1">
            <a:spLocks noGrp="1"/>
          </p:cNvSpPr>
          <p:nvPr>
            <p:ph type="title" idx="8"/>
          </p:nvPr>
        </p:nvSpPr>
        <p:spPr>
          <a:xfrm>
            <a:off x="968800" y="527167"/>
            <a:ext cx="10246000" cy="54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2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60598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ítulo" type="titleOnly">
  <p:cSld name="Solo título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oogle Shape;87;p7"/>
          <p:cNvGrpSpPr/>
          <p:nvPr/>
        </p:nvGrpSpPr>
        <p:grpSpPr>
          <a:xfrm>
            <a:off x="-17567" y="-38965"/>
            <a:ext cx="12276000" cy="6949324"/>
            <a:chOff x="-13175" y="-68739"/>
            <a:chExt cx="9207000" cy="5211993"/>
          </a:xfrm>
        </p:grpSpPr>
        <p:sp>
          <p:nvSpPr>
            <p:cNvPr id="88" name="Google Shape;88;p7"/>
            <p:cNvSpPr/>
            <p:nvPr/>
          </p:nvSpPr>
          <p:spPr>
            <a:xfrm>
              <a:off x="-13175" y="1255750"/>
              <a:ext cx="9207000" cy="1315800"/>
            </a:xfrm>
            <a:prstGeom prst="rect">
              <a:avLst/>
            </a:prstGeom>
            <a:solidFill>
              <a:srgbClr val="E7F4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" name="Google Shape;89;p7"/>
            <p:cNvSpPr/>
            <p:nvPr/>
          </p:nvSpPr>
          <p:spPr>
            <a:xfrm>
              <a:off x="-13175" y="2541570"/>
              <a:ext cx="9207000" cy="1315800"/>
            </a:xfrm>
            <a:prstGeom prst="rect">
              <a:avLst/>
            </a:prstGeom>
            <a:solidFill>
              <a:srgbClr val="DBF0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" name="Google Shape;90;p7"/>
            <p:cNvSpPr/>
            <p:nvPr/>
          </p:nvSpPr>
          <p:spPr>
            <a:xfrm>
              <a:off x="-13175" y="3827454"/>
              <a:ext cx="9207000" cy="1315800"/>
            </a:xfrm>
            <a:prstGeom prst="rect">
              <a:avLst/>
            </a:prstGeom>
            <a:solidFill>
              <a:srgbClr val="C6EA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" name="Google Shape;91;p7"/>
            <p:cNvSpPr/>
            <p:nvPr/>
          </p:nvSpPr>
          <p:spPr>
            <a:xfrm>
              <a:off x="-13175" y="-68739"/>
              <a:ext cx="9207000" cy="1354500"/>
            </a:xfrm>
            <a:prstGeom prst="rect">
              <a:avLst/>
            </a:prstGeom>
            <a:solidFill>
              <a:srgbClr val="F1FC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92" name="Google Shape;92;p7"/>
          <p:cNvGrpSpPr/>
          <p:nvPr/>
        </p:nvGrpSpPr>
        <p:grpSpPr>
          <a:xfrm>
            <a:off x="1662151" y="720237"/>
            <a:ext cx="9906256" cy="5599043"/>
            <a:chOff x="1246613" y="540178"/>
            <a:chExt cx="7429692" cy="4199282"/>
          </a:xfrm>
        </p:grpSpPr>
        <p:sp>
          <p:nvSpPr>
            <p:cNvPr id="93" name="Google Shape;93;p7"/>
            <p:cNvSpPr/>
            <p:nvPr/>
          </p:nvSpPr>
          <p:spPr>
            <a:xfrm flipH="1">
              <a:off x="1246613" y="4499953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" name="Google Shape;94;p7"/>
            <p:cNvSpPr/>
            <p:nvPr/>
          </p:nvSpPr>
          <p:spPr>
            <a:xfrm flipH="1">
              <a:off x="8439363" y="2342128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" name="Google Shape;95;p7"/>
            <p:cNvSpPr/>
            <p:nvPr/>
          </p:nvSpPr>
          <p:spPr>
            <a:xfrm flipH="1">
              <a:off x="2753013" y="540178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6" name="Google Shape;96;p7"/>
          <p:cNvSpPr txBox="1">
            <a:spLocks noGrp="1"/>
          </p:cNvSpPr>
          <p:nvPr>
            <p:ph type="title"/>
          </p:nvPr>
        </p:nvSpPr>
        <p:spPr>
          <a:xfrm>
            <a:off x="968800" y="527167"/>
            <a:ext cx="10246000" cy="54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2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05058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oogle Shape;98;p8"/>
          <p:cNvGrpSpPr/>
          <p:nvPr/>
        </p:nvGrpSpPr>
        <p:grpSpPr>
          <a:xfrm>
            <a:off x="-17567" y="-38965"/>
            <a:ext cx="12276000" cy="6949324"/>
            <a:chOff x="-13175" y="-68739"/>
            <a:chExt cx="9207000" cy="5211993"/>
          </a:xfrm>
        </p:grpSpPr>
        <p:sp>
          <p:nvSpPr>
            <p:cNvPr id="99" name="Google Shape;99;p8"/>
            <p:cNvSpPr/>
            <p:nvPr/>
          </p:nvSpPr>
          <p:spPr>
            <a:xfrm>
              <a:off x="-13175" y="1255750"/>
              <a:ext cx="9207000" cy="1315800"/>
            </a:xfrm>
            <a:prstGeom prst="rect">
              <a:avLst/>
            </a:prstGeom>
            <a:solidFill>
              <a:srgbClr val="E7F4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" name="Google Shape;100;p8"/>
            <p:cNvSpPr/>
            <p:nvPr/>
          </p:nvSpPr>
          <p:spPr>
            <a:xfrm>
              <a:off x="-13175" y="2541570"/>
              <a:ext cx="9207000" cy="1315800"/>
            </a:xfrm>
            <a:prstGeom prst="rect">
              <a:avLst/>
            </a:prstGeom>
            <a:solidFill>
              <a:srgbClr val="DBF0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" name="Google Shape;101;p8"/>
            <p:cNvSpPr/>
            <p:nvPr/>
          </p:nvSpPr>
          <p:spPr>
            <a:xfrm>
              <a:off x="-13175" y="3827454"/>
              <a:ext cx="9207000" cy="1315800"/>
            </a:xfrm>
            <a:prstGeom prst="rect">
              <a:avLst/>
            </a:prstGeom>
            <a:solidFill>
              <a:srgbClr val="C6EA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" name="Google Shape;102;p8"/>
            <p:cNvSpPr/>
            <p:nvPr/>
          </p:nvSpPr>
          <p:spPr>
            <a:xfrm>
              <a:off x="-13175" y="-68739"/>
              <a:ext cx="9207000" cy="1354500"/>
            </a:xfrm>
            <a:prstGeom prst="rect">
              <a:avLst/>
            </a:prstGeom>
            <a:solidFill>
              <a:srgbClr val="F1FC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3" name="Google Shape;103;p8"/>
          <p:cNvSpPr txBox="1">
            <a:spLocks noGrp="1"/>
          </p:cNvSpPr>
          <p:nvPr>
            <p:ph type="body" idx="1"/>
          </p:nvPr>
        </p:nvSpPr>
        <p:spPr>
          <a:xfrm>
            <a:off x="960133" y="3661300"/>
            <a:ext cx="5189600" cy="264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1200"/>
              <a:buChar char="●"/>
              <a:defRPr>
                <a:solidFill>
                  <a:srgbClr val="41294A"/>
                </a:solidFill>
              </a:defRPr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Clr>
                <a:srgbClr val="41294A"/>
              </a:buClr>
              <a:buSzPts val="1200"/>
              <a:buChar char="○"/>
              <a:defRPr sz="1600">
                <a:solidFill>
                  <a:srgbClr val="41294A"/>
                </a:solidFill>
              </a:defRPr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Clr>
                <a:srgbClr val="41294A"/>
              </a:buClr>
              <a:buSzPts val="1200"/>
              <a:buChar char="■"/>
              <a:defRPr sz="1600">
                <a:solidFill>
                  <a:srgbClr val="41294A"/>
                </a:solidFill>
              </a:defRPr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Clr>
                <a:srgbClr val="41294A"/>
              </a:buClr>
              <a:buSzPts val="1200"/>
              <a:buChar char="●"/>
              <a:defRPr sz="1600">
                <a:solidFill>
                  <a:srgbClr val="41294A"/>
                </a:solidFill>
              </a:defRPr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Clr>
                <a:srgbClr val="41294A"/>
              </a:buClr>
              <a:buSzPts val="1200"/>
              <a:buChar char="○"/>
              <a:defRPr sz="1600">
                <a:solidFill>
                  <a:srgbClr val="41294A"/>
                </a:solidFill>
              </a:defRPr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Clr>
                <a:srgbClr val="41294A"/>
              </a:buClr>
              <a:buSzPts val="1200"/>
              <a:buChar char="■"/>
              <a:defRPr sz="1600">
                <a:solidFill>
                  <a:srgbClr val="41294A"/>
                </a:solidFill>
              </a:defRPr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Clr>
                <a:srgbClr val="41294A"/>
              </a:buClr>
              <a:buSzPts val="1200"/>
              <a:buChar char="●"/>
              <a:defRPr sz="1600">
                <a:solidFill>
                  <a:srgbClr val="41294A"/>
                </a:solidFill>
              </a:defRPr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Clr>
                <a:srgbClr val="41294A"/>
              </a:buClr>
              <a:buSzPts val="1200"/>
              <a:buChar char="○"/>
              <a:defRPr sz="1600">
                <a:solidFill>
                  <a:srgbClr val="41294A"/>
                </a:solidFill>
              </a:defRPr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Clr>
                <a:srgbClr val="41294A"/>
              </a:buClr>
              <a:buSzPts val="1200"/>
              <a:buChar char="■"/>
              <a:defRPr sz="1600">
                <a:solidFill>
                  <a:srgbClr val="41294A"/>
                </a:solidFill>
              </a:defRPr>
            </a:lvl9pPr>
          </a:lstStyle>
          <a:p>
            <a:endParaRPr/>
          </a:p>
        </p:txBody>
      </p:sp>
      <p:grpSp>
        <p:nvGrpSpPr>
          <p:cNvPr id="104" name="Google Shape;104;p8"/>
          <p:cNvGrpSpPr/>
          <p:nvPr/>
        </p:nvGrpSpPr>
        <p:grpSpPr>
          <a:xfrm>
            <a:off x="1662151" y="720237"/>
            <a:ext cx="9906256" cy="5599043"/>
            <a:chOff x="1246613" y="540178"/>
            <a:chExt cx="7429692" cy="4199282"/>
          </a:xfrm>
        </p:grpSpPr>
        <p:sp>
          <p:nvSpPr>
            <p:cNvPr id="105" name="Google Shape;105;p8"/>
            <p:cNvSpPr/>
            <p:nvPr/>
          </p:nvSpPr>
          <p:spPr>
            <a:xfrm flipH="1">
              <a:off x="1246613" y="4499953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" name="Google Shape;106;p8"/>
            <p:cNvSpPr/>
            <p:nvPr/>
          </p:nvSpPr>
          <p:spPr>
            <a:xfrm flipH="1">
              <a:off x="8439363" y="2342128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" name="Google Shape;107;p8"/>
            <p:cNvSpPr/>
            <p:nvPr/>
          </p:nvSpPr>
          <p:spPr>
            <a:xfrm flipH="1">
              <a:off x="2753013" y="540178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8" name="Google Shape;108;p8"/>
          <p:cNvSpPr txBox="1">
            <a:spLocks noGrp="1"/>
          </p:cNvSpPr>
          <p:nvPr>
            <p:ph type="title"/>
          </p:nvPr>
        </p:nvSpPr>
        <p:spPr>
          <a:xfrm>
            <a:off x="968800" y="527167"/>
            <a:ext cx="10246000" cy="54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2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taatliches"/>
              <a:buNone/>
              <a:defRPr>
                <a:solidFill>
                  <a:schemeClr val="dk1"/>
                </a:solidFill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17694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oogle Shape;110;p9"/>
          <p:cNvGrpSpPr/>
          <p:nvPr/>
        </p:nvGrpSpPr>
        <p:grpSpPr>
          <a:xfrm>
            <a:off x="-17567" y="-38965"/>
            <a:ext cx="12276000" cy="6949324"/>
            <a:chOff x="-13175" y="-68739"/>
            <a:chExt cx="9207000" cy="5211993"/>
          </a:xfrm>
        </p:grpSpPr>
        <p:sp>
          <p:nvSpPr>
            <p:cNvPr id="111" name="Google Shape;111;p9"/>
            <p:cNvSpPr/>
            <p:nvPr/>
          </p:nvSpPr>
          <p:spPr>
            <a:xfrm>
              <a:off x="-13175" y="1255750"/>
              <a:ext cx="9207000" cy="1315800"/>
            </a:xfrm>
            <a:prstGeom prst="rect">
              <a:avLst/>
            </a:prstGeom>
            <a:solidFill>
              <a:srgbClr val="E7F4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" name="Google Shape;112;p9"/>
            <p:cNvSpPr/>
            <p:nvPr/>
          </p:nvSpPr>
          <p:spPr>
            <a:xfrm>
              <a:off x="-13175" y="2541570"/>
              <a:ext cx="9207000" cy="1315800"/>
            </a:xfrm>
            <a:prstGeom prst="rect">
              <a:avLst/>
            </a:prstGeom>
            <a:solidFill>
              <a:srgbClr val="DBF0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" name="Google Shape;113;p9"/>
            <p:cNvSpPr/>
            <p:nvPr/>
          </p:nvSpPr>
          <p:spPr>
            <a:xfrm>
              <a:off x="-13175" y="3827454"/>
              <a:ext cx="9207000" cy="1315800"/>
            </a:xfrm>
            <a:prstGeom prst="rect">
              <a:avLst/>
            </a:prstGeom>
            <a:solidFill>
              <a:srgbClr val="C6EA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" name="Google Shape;114;p9"/>
            <p:cNvSpPr/>
            <p:nvPr/>
          </p:nvSpPr>
          <p:spPr>
            <a:xfrm>
              <a:off x="-13175" y="-68739"/>
              <a:ext cx="9207000" cy="1354500"/>
            </a:xfrm>
            <a:prstGeom prst="rect">
              <a:avLst/>
            </a:prstGeom>
            <a:solidFill>
              <a:srgbClr val="F1FC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5" name="Google Shape;115;p9"/>
          <p:cNvSpPr txBox="1">
            <a:spLocks noGrp="1"/>
          </p:cNvSpPr>
          <p:nvPr>
            <p:ph type="subTitle" idx="1"/>
          </p:nvPr>
        </p:nvSpPr>
        <p:spPr>
          <a:xfrm>
            <a:off x="4166500" y="3163251"/>
            <a:ext cx="7070400" cy="108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Catamaran Light"/>
                <a:ea typeface="Catamaran Light"/>
                <a:cs typeface="Catamaran Light"/>
                <a:sym typeface="Catamaran Light"/>
              </a:defRPr>
            </a:lvl1pPr>
            <a:lvl2pPr lvl="1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400">
                <a:latin typeface="Catamaran Light"/>
                <a:ea typeface="Catamaran Light"/>
                <a:cs typeface="Catamaran Light"/>
                <a:sym typeface="Catamaran Light"/>
              </a:defRPr>
            </a:lvl2pPr>
            <a:lvl3pPr lvl="2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400">
                <a:latin typeface="Catamaran Light"/>
                <a:ea typeface="Catamaran Light"/>
                <a:cs typeface="Catamaran Light"/>
                <a:sym typeface="Catamaran Light"/>
              </a:defRPr>
            </a:lvl3pPr>
            <a:lvl4pPr lvl="3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400">
                <a:latin typeface="Catamaran Light"/>
                <a:ea typeface="Catamaran Light"/>
                <a:cs typeface="Catamaran Light"/>
                <a:sym typeface="Catamaran Light"/>
              </a:defRPr>
            </a:lvl4pPr>
            <a:lvl5pPr lvl="4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400">
                <a:latin typeface="Catamaran Light"/>
                <a:ea typeface="Catamaran Light"/>
                <a:cs typeface="Catamaran Light"/>
                <a:sym typeface="Catamaran Light"/>
              </a:defRPr>
            </a:lvl5pPr>
            <a:lvl6pPr lvl="5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400">
                <a:latin typeface="Catamaran Light"/>
                <a:ea typeface="Catamaran Light"/>
                <a:cs typeface="Catamaran Light"/>
                <a:sym typeface="Catamaran Light"/>
              </a:defRPr>
            </a:lvl6pPr>
            <a:lvl7pPr lvl="6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400">
                <a:latin typeface="Catamaran Light"/>
                <a:ea typeface="Catamaran Light"/>
                <a:cs typeface="Catamaran Light"/>
                <a:sym typeface="Catamaran Light"/>
              </a:defRPr>
            </a:lvl7pPr>
            <a:lvl8pPr lvl="7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400">
                <a:latin typeface="Catamaran Light"/>
                <a:ea typeface="Catamaran Light"/>
                <a:cs typeface="Catamaran Light"/>
                <a:sym typeface="Catamaran Light"/>
              </a:defRPr>
            </a:lvl8pPr>
            <a:lvl9pPr lvl="8" algn="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2400">
                <a:latin typeface="Catamaran Light"/>
                <a:ea typeface="Catamaran Light"/>
                <a:cs typeface="Catamaran Light"/>
                <a:sym typeface="Catamaran Light"/>
              </a:defRPr>
            </a:lvl9pPr>
          </a:lstStyle>
          <a:p>
            <a:endParaRPr/>
          </a:p>
        </p:txBody>
      </p:sp>
      <p:sp>
        <p:nvSpPr>
          <p:cNvPr id="116" name="Google Shape;116;p9"/>
          <p:cNvSpPr txBox="1">
            <a:spLocks noGrp="1"/>
          </p:cNvSpPr>
          <p:nvPr>
            <p:ph type="subTitle" idx="2"/>
          </p:nvPr>
        </p:nvSpPr>
        <p:spPr>
          <a:xfrm>
            <a:off x="6913300" y="4246051"/>
            <a:ext cx="4323600" cy="38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Titan One"/>
                <a:ea typeface="Titan One"/>
                <a:cs typeface="Titan One"/>
                <a:sym typeface="Titan One"/>
              </a:defRPr>
            </a:lvl1pPr>
            <a:lvl2pPr lvl="1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400">
                <a:latin typeface="Titan One"/>
                <a:ea typeface="Titan One"/>
                <a:cs typeface="Titan One"/>
                <a:sym typeface="Titan One"/>
              </a:defRPr>
            </a:lvl2pPr>
            <a:lvl3pPr lvl="2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400">
                <a:latin typeface="Titan One"/>
                <a:ea typeface="Titan One"/>
                <a:cs typeface="Titan One"/>
                <a:sym typeface="Titan One"/>
              </a:defRPr>
            </a:lvl3pPr>
            <a:lvl4pPr lvl="3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400">
                <a:latin typeface="Titan One"/>
                <a:ea typeface="Titan One"/>
                <a:cs typeface="Titan One"/>
                <a:sym typeface="Titan One"/>
              </a:defRPr>
            </a:lvl4pPr>
            <a:lvl5pPr lvl="4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400">
                <a:latin typeface="Titan One"/>
                <a:ea typeface="Titan One"/>
                <a:cs typeface="Titan One"/>
                <a:sym typeface="Titan One"/>
              </a:defRPr>
            </a:lvl5pPr>
            <a:lvl6pPr lvl="5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400">
                <a:latin typeface="Titan One"/>
                <a:ea typeface="Titan One"/>
                <a:cs typeface="Titan One"/>
                <a:sym typeface="Titan One"/>
              </a:defRPr>
            </a:lvl6pPr>
            <a:lvl7pPr lvl="6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400">
                <a:latin typeface="Titan One"/>
                <a:ea typeface="Titan One"/>
                <a:cs typeface="Titan One"/>
                <a:sym typeface="Titan One"/>
              </a:defRPr>
            </a:lvl7pPr>
            <a:lvl8pPr lvl="7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2400">
                <a:latin typeface="Titan One"/>
                <a:ea typeface="Titan One"/>
                <a:cs typeface="Titan One"/>
                <a:sym typeface="Titan One"/>
              </a:defRPr>
            </a:lvl8pPr>
            <a:lvl9pPr lvl="8" algn="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2400">
                <a:latin typeface="Titan One"/>
                <a:ea typeface="Titan One"/>
                <a:cs typeface="Titan One"/>
                <a:sym typeface="Titan One"/>
              </a:defRPr>
            </a:lvl9pPr>
          </a:lstStyle>
          <a:p>
            <a:endParaRPr/>
          </a:p>
        </p:txBody>
      </p:sp>
      <p:grpSp>
        <p:nvGrpSpPr>
          <p:cNvPr id="117" name="Google Shape;117;p9"/>
          <p:cNvGrpSpPr/>
          <p:nvPr/>
        </p:nvGrpSpPr>
        <p:grpSpPr>
          <a:xfrm>
            <a:off x="1662151" y="336000"/>
            <a:ext cx="9906256" cy="5983281"/>
            <a:chOff x="1246613" y="251999"/>
            <a:chExt cx="7429692" cy="4487461"/>
          </a:xfrm>
        </p:grpSpPr>
        <p:grpSp>
          <p:nvGrpSpPr>
            <p:cNvPr id="118" name="Google Shape;118;p9"/>
            <p:cNvGrpSpPr/>
            <p:nvPr/>
          </p:nvGrpSpPr>
          <p:grpSpPr>
            <a:xfrm>
              <a:off x="1246613" y="540178"/>
              <a:ext cx="7429692" cy="4199282"/>
              <a:chOff x="1246613" y="540178"/>
              <a:chExt cx="7429692" cy="4199282"/>
            </a:xfrm>
          </p:grpSpPr>
          <p:sp>
            <p:nvSpPr>
              <p:cNvPr id="119" name="Google Shape;119;p9"/>
              <p:cNvSpPr/>
              <p:nvPr/>
            </p:nvSpPr>
            <p:spPr>
              <a:xfrm flipH="1">
                <a:off x="1246613" y="4499953"/>
                <a:ext cx="236942" cy="239507"/>
              </a:xfrm>
              <a:custGeom>
                <a:avLst/>
                <a:gdLst/>
                <a:ahLst/>
                <a:cxnLst/>
                <a:rect l="l" t="t" r="r" b="b"/>
                <a:pathLst>
                  <a:path w="3695" h="3735" extrusionOk="0">
                    <a:moveTo>
                      <a:pt x="1126" y="0"/>
                    </a:moveTo>
                    <a:lnTo>
                      <a:pt x="1099" y="1313"/>
                    </a:lnTo>
                    <a:lnTo>
                      <a:pt x="1" y="2034"/>
                    </a:lnTo>
                    <a:lnTo>
                      <a:pt x="1240" y="2469"/>
                    </a:lnTo>
                    <a:lnTo>
                      <a:pt x="1587" y="3734"/>
                    </a:lnTo>
                    <a:lnTo>
                      <a:pt x="2382" y="2689"/>
                    </a:lnTo>
                    <a:lnTo>
                      <a:pt x="3695" y="2749"/>
                    </a:lnTo>
                    <a:lnTo>
                      <a:pt x="2943" y="1670"/>
                    </a:lnTo>
                    <a:lnTo>
                      <a:pt x="3408" y="445"/>
                    </a:lnTo>
                    <a:lnTo>
                      <a:pt x="2152" y="822"/>
                    </a:lnTo>
                    <a:lnTo>
                      <a:pt x="112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0" name="Google Shape;120;p9"/>
              <p:cNvSpPr/>
              <p:nvPr/>
            </p:nvSpPr>
            <p:spPr>
              <a:xfrm flipH="1">
                <a:off x="8439363" y="2342128"/>
                <a:ext cx="236942" cy="239507"/>
              </a:xfrm>
              <a:custGeom>
                <a:avLst/>
                <a:gdLst/>
                <a:ahLst/>
                <a:cxnLst/>
                <a:rect l="l" t="t" r="r" b="b"/>
                <a:pathLst>
                  <a:path w="3695" h="3735" extrusionOk="0">
                    <a:moveTo>
                      <a:pt x="1126" y="0"/>
                    </a:moveTo>
                    <a:lnTo>
                      <a:pt x="1099" y="1313"/>
                    </a:lnTo>
                    <a:lnTo>
                      <a:pt x="1" y="2034"/>
                    </a:lnTo>
                    <a:lnTo>
                      <a:pt x="1240" y="2469"/>
                    </a:lnTo>
                    <a:lnTo>
                      <a:pt x="1587" y="3734"/>
                    </a:lnTo>
                    <a:lnTo>
                      <a:pt x="2382" y="2689"/>
                    </a:lnTo>
                    <a:lnTo>
                      <a:pt x="3695" y="2749"/>
                    </a:lnTo>
                    <a:lnTo>
                      <a:pt x="2943" y="1670"/>
                    </a:lnTo>
                    <a:lnTo>
                      <a:pt x="3408" y="445"/>
                    </a:lnTo>
                    <a:lnTo>
                      <a:pt x="2152" y="822"/>
                    </a:lnTo>
                    <a:lnTo>
                      <a:pt x="112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1" name="Google Shape;121;p9"/>
              <p:cNvSpPr/>
              <p:nvPr/>
            </p:nvSpPr>
            <p:spPr>
              <a:xfrm flipH="1">
                <a:off x="2753013" y="540178"/>
                <a:ext cx="236942" cy="239507"/>
              </a:xfrm>
              <a:custGeom>
                <a:avLst/>
                <a:gdLst/>
                <a:ahLst/>
                <a:cxnLst/>
                <a:rect l="l" t="t" r="r" b="b"/>
                <a:pathLst>
                  <a:path w="3695" h="3735" extrusionOk="0">
                    <a:moveTo>
                      <a:pt x="1126" y="0"/>
                    </a:moveTo>
                    <a:lnTo>
                      <a:pt x="1099" y="1313"/>
                    </a:lnTo>
                    <a:lnTo>
                      <a:pt x="1" y="2034"/>
                    </a:lnTo>
                    <a:lnTo>
                      <a:pt x="1240" y="2469"/>
                    </a:lnTo>
                    <a:lnTo>
                      <a:pt x="1587" y="3734"/>
                    </a:lnTo>
                    <a:lnTo>
                      <a:pt x="2382" y="2689"/>
                    </a:lnTo>
                    <a:lnTo>
                      <a:pt x="3695" y="2749"/>
                    </a:lnTo>
                    <a:lnTo>
                      <a:pt x="2943" y="1670"/>
                    </a:lnTo>
                    <a:lnTo>
                      <a:pt x="3408" y="445"/>
                    </a:lnTo>
                    <a:lnTo>
                      <a:pt x="2152" y="822"/>
                    </a:lnTo>
                    <a:lnTo>
                      <a:pt x="112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122" name="Google Shape;122;p9"/>
            <p:cNvSpPr/>
            <p:nvPr/>
          </p:nvSpPr>
          <p:spPr>
            <a:xfrm rot="-126081" flipH="1">
              <a:off x="1939457" y="1379182"/>
              <a:ext cx="1911244" cy="986363"/>
            </a:xfrm>
            <a:custGeom>
              <a:avLst/>
              <a:gdLst/>
              <a:ahLst/>
              <a:cxnLst/>
              <a:rect l="l" t="t" r="r" b="b"/>
              <a:pathLst>
                <a:path w="12918" h="6667" extrusionOk="0">
                  <a:moveTo>
                    <a:pt x="3008" y="1"/>
                  </a:moveTo>
                  <a:cubicBezTo>
                    <a:pt x="2923" y="1"/>
                    <a:pt x="2834" y="14"/>
                    <a:pt x="2740" y="43"/>
                  </a:cubicBezTo>
                  <a:cubicBezTo>
                    <a:pt x="1263" y="497"/>
                    <a:pt x="2426" y="4763"/>
                    <a:pt x="2426" y="4763"/>
                  </a:cubicBezTo>
                  <a:cubicBezTo>
                    <a:pt x="2193" y="4713"/>
                    <a:pt x="1982" y="4691"/>
                    <a:pt x="1792" y="4691"/>
                  </a:cubicBezTo>
                  <a:cubicBezTo>
                    <a:pt x="3" y="4691"/>
                    <a:pt x="1" y="6667"/>
                    <a:pt x="1" y="6667"/>
                  </a:cubicBezTo>
                  <a:lnTo>
                    <a:pt x="12530" y="6409"/>
                  </a:lnTo>
                  <a:cubicBezTo>
                    <a:pt x="12530" y="6409"/>
                    <a:pt x="12918" y="4820"/>
                    <a:pt x="11418" y="4078"/>
                  </a:cubicBezTo>
                  <a:cubicBezTo>
                    <a:pt x="11110" y="3926"/>
                    <a:pt x="10784" y="3866"/>
                    <a:pt x="10462" y="3866"/>
                  </a:cubicBezTo>
                  <a:cubicBezTo>
                    <a:pt x="9221" y="3866"/>
                    <a:pt x="8028" y="4763"/>
                    <a:pt x="8028" y="4763"/>
                  </a:cubicBezTo>
                  <a:cubicBezTo>
                    <a:pt x="8028" y="4763"/>
                    <a:pt x="8425" y="2090"/>
                    <a:pt x="6898" y="1482"/>
                  </a:cubicBezTo>
                  <a:cubicBezTo>
                    <a:pt x="6704" y="1406"/>
                    <a:pt x="6522" y="1372"/>
                    <a:pt x="6353" y="1372"/>
                  </a:cubicBezTo>
                  <a:cubicBezTo>
                    <a:pt x="5192" y="1372"/>
                    <a:pt x="4627" y="2952"/>
                    <a:pt x="4627" y="2952"/>
                  </a:cubicBezTo>
                  <a:cubicBezTo>
                    <a:pt x="4627" y="2952"/>
                    <a:pt x="4270" y="1"/>
                    <a:pt x="30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" name="Google Shape;123;p9"/>
            <p:cNvSpPr/>
            <p:nvPr/>
          </p:nvSpPr>
          <p:spPr>
            <a:xfrm rot="-126081" flipH="1">
              <a:off x="5970132" y="286707"/>
              <a:ext cx="1911244" cy="986363"/>
            </a:xfrm>
            <a:custGeom>
              <a:avLst/>
              <a:gdLst/>
              <a:ahLst/>
              <a:cxnLst/>
              <a:rect l="l" t="t" r="r" b="b"/>
              <a:pathLst>
                <a:path w="12918" h="6667" extrusionOk="0">
                  <a:moveTo>
                    <a:pt x="3008" y="1"/>
                  </a:moveTo>
                  <a:cubicBezTo>
                    <a:pt x="2923" y="1"/>
                    <a:pt x="2834" y="14"/>
                    <a:pt x="2740" y="43"/>
                  </a:cubicBezTo>
                  <a:cubicBezTo>
                    <a:pt x="1263" y="497"/>
                    <a:pt x="2426" y="4763"/>
                    <a:pt x="2426" y="4763"/>
                  </a:cubicBezTo>
                  <a:cubicBezTo>
                    <a:pt x="2193" y="4713"/>
                    <a:pt x="1982" y="4691"/>
                    <a:pt x="1792" y="4691"/>
                  </a:cubicBezTo>
                  <a:cubicBezTo>
                    <a:pt x="3" y="4691"/>
                    <a:pt x="1" y="6667"/>
                    <a:pt x="1" y="6667"/>
                  </a:cubicBezTo>
                  <a:lnTo>
                    <a:pt x="12530" y="6409"/>
                  </a:lnTo>
                  <a:cubicBezTo>
                    <a:pt x="12530" y="6409"/>
                    <a:pt x="12918" y="4820"/>
                    <a:pt x="11418" y="4078"/>
                  </a:cubicBezTo>
                  <a:cubicBezTo>
                    <a:pt x="11110" y="3926"/>
                    <a:pt x="10784" y="3866"/>
                    <a:pt x="10462" y="3866"/>
                  </a:cubicBezTo>
                  <a:cubicBezTo>
                    <a:pt x="9221" y="3866"/>
                    <a:pt x="8028" y="4763"/>
                    <a:pt x="8028" y="4763"/>
                  </a:cubicBezTo>
                  <a:cubicBezTo>
                    <a:pt x="8028" y="4763"/>
                    <a:pt x="8425" y="2090"/>
                    <a:pt x="6898" y="1482"/>
                  </a:cubicBezTo>
                  <a:cubicBezTo>
                    <a:pt x="6704" y="1406"/>
                    <a:pt x="6522" y="1372"/>
                    <a:pt x="6353" y="1372"/>
                  </a:cubicBezTo>
                  <a:cubicBezTo>
                    <a:pt x="5192" y="1372"/>
                    <a:pt x="4627" y="2952"/>
                    <a:pt x="4627" y="2952"/>
                  </a:cubicBezTo>
                  <a:cubicBezTo>
                    <a:pt x="4627" y="2952"/>
                    <a:pt x="4270" y="1"/>
                    <a:pt x="30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050853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oogle Shape;125;p10"/>
          <p:cNvGrpSpPr/>
          <p:nvPr/>
        </p:nvGrpSpPr>
        <p:grpSpPr>
          <a:xfrm>
            <a:off x="-17567" y="-38965"/>
            <a:ext cx="12276000" cy="6949324"/>
            <a:chOff x="-13175" y="-68739"/>
            <a:chExt cx="9207000" cy="5211993"/>
          </a:xfrm>
        </p:grpSpPr>
        <p:sp>
          <p:nvSpPr>
            <p:cNvPr id="126" name="Google Shape;126;p10"/>
            <p:cNvSpPr/>
            <p:nvPr/>
          </p:nvSpPr>
          <p:spPr>
            <a:xfrm>
              <a:off x="-13175" y="1255750"/>
              <a:ext cx="9207000" cy="1315800"/>
            </a:xfrm>
            <a:prstGeom prst="rect">
              <a:avLst/>
            </a:prstGeom>
            <a:solidFill>
              <a:srgbClr val="E7F4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" name="Google Shape;127;p10"/>
            <p:cNvSpPr/>
            <p:nvPr/>
          </p:nvSpPr>
          <p:spPr>
            <a:xfrm>
              <a:off x="-13175" y="2541570"/>
              <a:ext cx="9207000" cy="1315800"/>
            </a:xfrm>
            <a:prstGeom prst="rect">
              <a:avLst/>
            </a:prstGeom>
            <a:solidFill>
              <a:srgbClr val="DBF0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" name="Google Shape;128;p10"/>
            <p:cNvSpPr/>
            <p:nvPr/>
          </p:nvSpPr>
          <p:spPr>
            <a:xfrm>
              <a:off x="-13175" y="3827454"/>
              <a:ext cx="9207000" cy="1315800"/>
            </a:xfrm>
            <a:prstGeom prst="rect">
              <a:avLst/>
            </a:prstGeom>
            <a:solidFill>
              <a:srgbClr val="C6EA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" name="Google Shape;129;p10"/>
            <p:cNvSpPr/>
            <p:nvPr/>
          </p:nvSpPr>
          <p:spPr>
            <a:xfrm>
              <a:off x="-13175" y="-68739"/>
              <a:ext cx="9207000" cy="1354500"/>
            </a:xfrm>
            <a:prstGeom prst="rect">
              <a:avLst/>
            </a:prstGeom>
            <a:solidFill>
              <a:srgbClr val="F1FC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30" name="Google Shape;130;p10"/>
          <p:cNvGrpSpPr/>
          <p:nvPr/>
        </p:nvGrpSpPr>
        <p:grpSpPr>
          <a:xfrm>
            <a:off x="1662151" y="720237"/>
            <a:ext cx="9906256" cy="5599043"/>
            <a:chOff x="1246613" y="540178"/>
            <a:chExt cx="7429692" cy="4199282"/>
          </a:xfrm>
        </p:grpSpPr>
        <p:sp>
          <p:nvSpPr>
            <p:cNvPr id="131" name="Google Shape;131;p10"/>
            <p:cNvSpPr/>
            <p:nvPr/>
          </p:nvSpPr>
          <p:spPr>
            <a:xfrm flipH="1">
              <a:off x="1246613" y="4499953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" name="Google Shape;132;p10"/>
            <p:cNvSpPr/>
            <p:nvPr/>
          </p:nvSpPr>
          <p:spPr>
            <a:xfrm flipH="1">
              <a:off x="8439363" y="2342128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" name="Google Shape;133;p10"/>
            <p:cNvSpPr/>
            <p:nvPr/>
          </p:nvSpPr>
          <p:spPr>
            <a:xfrm flipH="1">
              <a:off x="2753013" y="540178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4" name="Google Shape;134;p10"/>
          <p:cNvSpPr txBox="1">
            <a:spLocks noGrp="1"/>
          </p:cNvSpPr>
          <p:nvPr>
            <p:ph type="title"/>
          </p:nvPr>
        </p:nvSpPr>
        <p:spPr>
          <a:xfrm>
            <a:off x="2955133" y="2503567"/>
            <a:ext cx="62824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135" name="Google Shape;135;p10"/>
          <p:cNvSpPr txBox="1">
            <a:spLocks noGrp="1"/>
          </p:cNvSpPr>
          <p:nvPr>
            <p:ph type="subTitle" idx="1"/>
          </p:nvPr>
        </p:nvSpPr>
        <p:spPr>
          <a:xfrm>
            <a:off x="3399200" y="4596767"/>
            <a:ext cx="5393600" cy="60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136" name="Google Shape;136;p10"/>
          <p:cNvSpPr txBox="1">
            <a:spLocks noGrp="1"/>
          </p:cNvSpPr>
          <p:nvPr>
            <p:ph type="title" idx="2" hasCustomPrompt="1"/>
          </p:nvPr>
        </p:nvSpPr>
        <p:spPr>
          <a:xfrm>
            <a:off x="3600367" y="1497533"/>
            <a:ext cx="4991200" cy="125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6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4067277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4F5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6131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an One"/>
              <a:buNone/>
              <a:defRPr sz="28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an One"/>
              <a:buNone/>
              <a:defRPr sz="2800" b="1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an One"/>
              <a:buNone/>
              <a:defRPr sz="2800" b="1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an One"/>
              <a:buNone/>
              <a:defRPr sz="2800" b="1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an One"/>
              <a:buNone/>
              <a:defRPr sz="2800" b="1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an One"/>
              <a:buNone/>
              <a:defRPr sz="2800" b="1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an One"/>
              <a:buNone/>
              <a:defRPr sz="2800" b="1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an One"/>
              <a:buNone/>
              <a:defRPr sz="2800" b="1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an One"/>
              <a:buNone/>
              <a:defRPr sz="2800" b="1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564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780045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4" Type="http://schemas.openxmlformats.org/officeDocument/2006/relationships/notesSlide" Target="../notesSlides/notesSlide1.xml"/><Relationship Id="rId5" Type="http://schemas.openxmlformats.org/officeDocument/2006/relationships/chart" Target="../charts/chart1.xml"/><Relationship Id="rId6" Type="http://schemas.openxmlformats.org/officeDocument/2006/relationships/image" Target="../media/image1.png"/><Relationship Id="rId7" Type="http://schemas.openxmlformats.org/officeDocument/2006/relationships/image" Target="../media/image2.png"/><Relationship Id="rId8" Type="http://schemas.openxmlformats.org/officeDocument/2006/relationships/image" Target="../media/image3.png"/><Relationship Id="rId9" Type="http://schemas.microsoft.com/office/2007/relationships/hdphoto" Target="../media/hdphoto1.wdp"/><Relationship Id="rId10" Type="http://schemas.openxmlformats.org/officeDocument/2006/relationships/image" Target="../media/image4.png"/><Relationship Id="rId11" Type="http://schemas.microsoft.com/office/2007/relationships/hdphoto" Target="../media/hdphoto2.wdp"/><Relationship Id="rId1" Type="http://schemas.microsoft.com/office/2007/relationships/media" Target="../media/media1.mp3"/><Relationship Id="rId2" Type="http://schemas.openxmlformats.org/officeDocument/2006/relationships/audio" Target="../media/media1.mp3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4F5"/>
        </a:solidFill>
        <a:effectLst/>
      </p:bgPr>
    </p:bg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xmlns="" id="{08FEFEA7-E20F-4038-820C-38B30EE318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0449515"/>
              </p:ext>
            </p:extLst>
          </p:nvPr>
        </p:nvGraphicFramePr>
        <p:xfrm>
          <a:off x="5123596" y="453918"/>
          <a:ext cx="6840000" cy="68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12" name="Botón">
            <a:extLst>
              <a:ext uri="{FF2B5EF4-FFF2-40B4-BE49-F238E27FC236}">
                <a16:creationId xmlns:a16="http://schemas.microsoft.com/office/drawing/2014/main" xmlns="" id="{24E1DBF5-3F8C-46C9-8123-ECB03F0DFF0B}"/>
              </a:ext>
            </a:extLst>
          </p:cNvPr>
          <p:cNvGrpSpPr/>
          <p:nvPr/>
        </p:nvGrpSpPr>
        <p:grpSpPr>
          <a:xfrm>
            <a:off x="3841609" y="5382354"/>
            <a:ext cx="634238" cy="616809"/>
            <a:chOff x="3914719" y="4577181"/>
            <a:chExt cx="1011121" cy="1011121"/>
          </a:xfrm>
        </p:grpSpPr>
        <p:sp>
          <p:nvSpPr>
            <p:cNvPr id="155" name="Elipse 154">
              <a:extLst>
                <a:ext uri="{FF2B5EF4-FFF2-40B4-BE49-F238E27FC236}">
                  <a16:creationId xmlns:a16="http://schemas.microsoft.com/office/drawing/2014/main" xmlns="" id="{D04561FD-DB58-421B-92DB-F873EA527F5E}"/>
                </a:ext>
              </a:extLst>
            </p:cNvPr>
            <p:cNvSpPr/>
            <p:nvPr/>
          </p:nvSpPr>
          <p:spPr>
            <a:xfrm>
              <a:off x="3914719" y="4577181"/>
              <a:ext cx="1011121" cy="1011121"/>
            </a:xfrm>
            <a:prstGeom prst="ellipse">
              <a:avLst/>
            </a:pr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4" name="Elipse 153">
              <a:extLst>
                <a:ext uri="{FF2B5EF4-FFF2-40B4-BE49-F238E27FC236}">
                  <a16:creationId xmlns:a16="http://schemas.microsoft.com/office/drawing/2014/main" xmlns="" id="{CAE479B4-5B6E-4F77-98CB-27195D885B95}"/>
                </a:ext>
              </a:extLst>
            </p:cNvPr>
            <p:cNvSpPr/>
            <p:nvPr/>
          </p:nvSpPr>
          <p:spPr>
            <a:xfrm>
              <a:off x="4037781" y="4709252"/>
              <a:ext cx="745516" cy="745516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6" name="Flecha: a la derecha 15">
            <a:extLst>
              <a:ext uri="{FF2B5EF4-FFF2-40B4-BE49-F238E27FC236}">
                <a16:creationId xmlns:a16="http://schemas.microsoft.com/office/drawing/2014/main" xmlns="" id="{9DE4E75C-CF75-4135-BA1E-1CA060720FCF}"/>
              </a:ext>
            </a:extLst>
          </p:cNvPr>
          <p:cNvSpPr/>
          <p:nvPr/>
        </p:nvSpPr>
        <p:spPr>
          <a:xfrm rot="1061314">
            <a:off x="5014332" y="2990240"/>
            <a:ext cx="844423" cy="4096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8" name="Sonido ruleta">
            <a:hlinkClick r:id="" action="ppaction://media"/>
            <a:extLst>
              <a:ext uri="{FF2B5EF4-FFF2-40B4-BE49-F238E27FC236}">
                <a16:creationId xmlns:a16="http://schemas.microsoft.com/office/drawing/2014/main" xmlns="" id="{E4826324-41DA-4ADD-82B9-7F5AF2A4EF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963596" y="55211"/>
            <a:ext cx="190611" cy="19061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idx="4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LETRAS GALEGAS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05948" y="480660"/>
            <a:ext cx="1033238" cy="113298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10000" r="90000">
                        <a14:foregroundMark x1="31800" y1="63600" x2="33000" y2="65400"/>
                        <a14:foregroundMark x1="32000" y1="65000" x2="32600" y2="66200"/>
                        <a14:backgroundMark x1="34400" y1="64800" x2="35600" y2="67200"/>
                      </a14:backgroundRemoval>
                    </a14:imgEffect>
                  </a14:imgLayer>
                </a14:imgProps>
              </a:ext>
            </a:extLst>
          </a:blip>
          <a:srcRect l="19711" t="23323" r="19756" b="23100"/>
          <a:stretch/>
        </p:blipFill>
        <p:spPr>
          <a:xfrm>
            <a:off x="1" y="6179925"/>
            <a:ext cx="766126" cy="678075"/>
          </a:xfrm>
          <a:prstGeom prst="rect">
            <a:avLst/>
          </a:prstGeom>
        </p:spPr>
      </p:pic>
      <p:pic>
        <p:nvPicPr>
          <p:cNvPr id="107" name="Picture 106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573" b="77153" l="60336" r="95593">
                        <a14:foregroundMark x1="69326" y1="42786" x2="71277" y2="40050"/>
                        <a14:foregroundMark x1="73759" y1="54975" x2="75177" y2="50746"/>
                        <a14:foregroundMark x1="67730" y1="54726" x2="67553" y2="59204"/>
                        <a14:foregroundMark x1="63298" y1="22139" x2="63298" y2="23134"/>
                        <a14:foregroundMark x1="61525" y1="61194" x2="65780" y2="74378"/>
                        <a14:foregroundMark x1="60993" y1="63184" x2="61525" y2="76119"/>
                      </a14:backgroundRemoval>
                    </a14:imgEffect>
                  </a14:imgLayer>
                </a14:imgProps>
              </a:ext>
            </a:extLst>
          </a:blip>
          <a:srcRect l="58804" r="7046" b="25041"/>
          <a:stretch/>
        </p:blipFill>
        <p:spPr>
          <a:xfrm>
            <a:off x="1216489" y="1989381"/>
            <a:ext cx="2249780" cy="351993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62"/>
    </mc:Choice>
    <mc:Fallback xmlns="">
      <p:transition spd="slow" advTm="7162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" dur="13848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stop">
                                      <p:cBhvr>
                                        <p:cTn id="14" dur="1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1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</p:childTnLst>
        </p:cTn>
      </p:par>
    </p:tnLst>
    <p:bldLst>
      <p:bldGraphic spid="10" grpId="0">
        <p:bldAsOne/>
      </p:bldGraphic>
      <p:bldGraphic spid="10" grpId="1">
        <p:bldAsOne/>
      </p:bldGraphic>
    </p:bldLst>
  </p:timing>
  <p:extLst mod="1">
    <p:ext uri="{E180D4A7-C9FB-4DFB-919C-405C955672EB}">
      <p14:showEvtLst xmlns:p14="http://schemas.microsoft.com/office/powerpoint/2010/main">
        <p14:playEvt time="1051" objId="18"/>
        <p14:triggerEvt type="onClick" time="1052" objId="12"/>
        <p14:stopEvt time="3740" objId="18"/>
        <p14:triggerEvt type="onClick" time="3740" objId="12"/>
      </p14:showEvtLst>
    </p:ext>
  </p:extLst>
</p:sld>
</file>

<file path=ppt/theme/theme1.xml><?xml version="1.0" encoding="utf-8"?>
<a:theme xmlns:a="http://schemas.openxmlformats.org/drawingml/2006/main" name="Pedagogical Education by Slidesgo">
  <a:themeElements>
    <a:clrScheme name="Simple Light">
      <a:dk1>
        <a:srgbClr val="41294A"/>
      </a:dk1>
      <a:lt1>
        <a:srgbClr val="F46060"/>
      </a:lt1>
      <a:dk2>
        <a:srgbClr val="FB9258"/>
      </a:dk2>
      <a:lt2>
        <a:srgbClr val="FFE084"/>
      </a:lt2>
      <a:accent1>
        <a:srgbClr val="2FE4B8"/>
      </a:accent1>
      <a:accent2>
        <a:srgbClr val="799CF2"/>
      </a:accent2>
      <a:accent3>
        <a:srgbClr val="C6EAEB"/>
      </a:accent3>
      <a:accent4>
        <a:srgbClr val="DBF0F1"/>
      </a:accent4>
      <a:accent5>
        <a:srgbClr val="E7F4F5"/>
      </a:accent5>
      <a:accent6>
        <a:srgbClr val="F1FCFC"/>
      </a:accent6>
      <a:hlink>
        <a:srgbClr val="41294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19</Words>
  <Application>Microsoft Macintosh PowerPoint</Application>
  <PresentationFormat>Custom</PresentationFormat>
  <Paragraphs>9</Paragraphs>
  <Slides>1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Pedagogical Education by Slidesgo</vt:lpstr>
      <vt:lpstr>LETRAS GALEGAS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ruleta de las multiplicaciones</dc:title>
  <dc:creator>Tania Gómez</dc:creator>
  <cp:lastModifiedBy>User</cp:lastModifiedBy>
  <cp:revision>10</cp:revision>
  <dcterms:created xsi:type="dcterms:W3CDTF">2020-05-03T10:48:26Z</dcterms:created>
  <dcterms:modified xsi:type="dcterms:W3CDTF">2020-05-13T10:42:44Z</dcterms:modified>
</cp:coreProperties>
</file>