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2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6D7A-D551-401E-84F2-BE85DB59B1B7}" type="datetimeFigureOut">
              <a:rPr lang="es-ES" smtClean="0"/>
              <a:t>12/05/2012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7DEC-CA5A-415C-9597-1F5EE314768F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p:transition spd="slow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6D7A-D551-401E-84F2-BE85DB59B1B7}" type="datetimeFigureOut">
              <a:rPr lang="es-ES" smtClean="0"/>
              <a:t>13/05/2012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7DEC-CA5A-415C-9597-1F5EE314768F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p:transition spd="slow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6D7A-D551-401E-84F2-BE85DB59B1B7}" type="datetimeFigureOut">
              <a:rPr lang="es-ES" smtClean="0"/>
              <a:t>13/05/2012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7DEC-CA5A-415C-9597-1F5EE314768F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p:transition spd="slow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6D7A-D551-401E-84F2-BE85DB59B1B7}" type="datetimeFigureOut">
              <a:rPr lang="es-ES" smtClean="0"/>
              <a:t>12/05/2012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7DEC-CA5A-415C-9597-1F5EE314768F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p:transition spd="slow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6D7A-D551-401E-84F2-BE85DB59B1B7}" type="datetimeFigureOut">
              <a:rPr lang="es-ES" smtClean="0"/>
              <a:t>13/05/2012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7DEC-CA5A-415C-9597-1F5EE314768F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p:transition spd="slow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6D7A-D551-401E-84F2-BE85DB59B1B7}" type="datetimeFigureOut">
              <a:rPr lang="es-ES" smtClean="0"/>
              <a:t>13/05/2012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7DEC-CA5A-415C-9597-1F5EE314768F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p:transition spd="slow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6D7A-D551-401E-84F2-BE85DB59B1B7}" type="datetimeFigureOut">
              <a:rPr lang="es-ES" smtClean="0"/>
              <a:t>13/05/2012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7DEC-CA5A-415C-9597-1F5EE314768F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p:transition spd="slow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6D7A-D551-401E-84F2-BE85DB59B1B7}" type="datetimeFigureOut">
              <a:rPr lang="es-ES" smtClean="0"/>
              <a:t>13/05/2012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7DEC-CA5A-415C-9597-1F5EE314768F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p:transition spd="slow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6D7A-D551-401E-84F2-BE85DB59B1B7}" type="datetimeFigureOut">
              <a:rPr lang="es-ES" smtClean="0"/>
              <a:t>13/05/2012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7DEC-CA5A-415C-9597-1F5EE314768F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p:transition spd="slow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6D7A-D551-401E-84F2-BE85DB59B1B7}" type="datetimeFigureOut">
              <a:rPr lang="es-ES" smtClean="0"/>
              <a:t>13/05/2012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7DEC-CA5A-415C-9597-1F5EE314768F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p:transition spd="slow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6D7A-D551-401E-84F2-BE85DB59B1B7}" type="datetimeFigureOut">
              <a:rPr lang="es-ES" smtClean="0"/>
              <a:t>13/05/2012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17DEC-CA5A-415C-9597-1F5EE314768F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p:transition spd="slow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B46D7A-D551-401E-84F2-BE85DB59B1B7}" type="datetimeFigureOut">
              <a:rPr lang="es-ES" smtClean="0"/>
              <a:t>12/05/2012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617DEC-CA5A-415C-9597-1F5EE314768F}" type="slidenum">
              <a:rPr lang="es-ES" smtClean="0"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 descr="0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6818" t="27055" r="9091" b="29975"/>
          <a:stretch>
            <a:fillRect/>
          </a:stretch>
        </p:blipFill>
        <p:spPr>
          <a:xfrm>
            <a:off x="683568" y="188640"/>
            <a:ext cx="7776864" cy="6362889"/>
          </a:xfrm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3 Marcador de contenido" descr="00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6831" t="5405" r="6831" b="51638"/>
          <a:stretch>
            <a:fillRect/>
          </a:stretch>
        </p:blipFill>
        <p:spPr>
          <a:xfrm>
            <a:off x="163510" y="0"/>
            <a:ext cx="8800978" cy="6460916"/>
          </a:xfr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3 Marcador de contenido" descr="0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6831" t="5981" r="6831" b="48456"/>
          <a:stretch>
            <a:fillRect/>
          </a:stretch>
        </p:blipFill>
        <p:spPr>
          <a:xfrm>
            <a:off x="482894" y="332656"/>
            <a:ext cx="8121554" cy="6120680"/>
          </a:xfr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3 Marcador de contenido" descr="0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6831" t="51544" r="6831" b="7090"/>
          <a:stretch>
            <a:fillRect/>
          </a:stretch>
        </p:blipFill>
        <p:spPr>
          <a:xfrm>
            <a:off x="434310" y="404664"/>
            <a:ext cx="8386162" cy="5737900"/>
          </a:xfr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4 Marcador de contenido" descr="00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6831" t="5405" r="6831" b="51638"/>
          <a:stretch>
            <a:fillRect/>
          </a:stretch>
        </p:blipFill>
        <p:spPr>
          <a:xfrm>
            <a:off x="323528" y="260648"/>
            <a:ext cx="8447097" cy="6001884"/>
          </a:xfr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3 Marcador de contenido" descr="00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6831" t="51544" r="6831" b="5499"/>
          <a:stretch>
            <a:fillRect/>
          </a:stretch>
        </p:blipFill>
        <p:spPr>
          <a:xfrm>
            <a:off x="62166" y="332656"/>
            <a:ext cx="8523838" cy="6336704"/>
          </a:xfr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3 Marcador de contenido" descr="00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6831" t="5405" r="6831" b="51638"/>
          <a:stretch>
            <a:fillRect/>
          </a:stretch>
        </p:blipFill>
        <p:spPr>
          <a:xfrm>
            <a:off x="0" y="0"/>
            <a:ext cx="9143999" cy="6525344"/>
          </a:xfr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3 Marcador de contenido" descr="00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6831" t="49953" r="6831" b="5499"/>
          <a:stretch>
            <a:fillRect/>
          </a:stretch>
        </p:blipFill>
        <p:spPr>
          <a:xfrm>
            <a:off x="0" y="620688"/>
            <a:ext cx="9144000" cy="6237312"/>
          </a:xfr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3 Marcador de contenido" descr="00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6831" t="5405" r="6831" b="50047"/>
          <a:stretch>
            <a:fillRect/>
          </a:stretch>
        </p:blipFill>
        <p:spPr>
          <a:xfrm>
            <a:off x="0" y="-27661"/>
            <a:ext cx="8748464" cy="6697021"/>
          </a:xfr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3 Marcador de contenido" descr="00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6816" t="49953" r="6846"/>
          <a:stretch>
            <a:fillRect/>
          </a:stretch>
        </p:blipFill>
        <p:spPr>
          <a:xfrm>
            <a:off x="0" y="0"/>
            <a:ext cx="8964488" cy="7461448"/>
          </a:xfr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0</Words>
  <Application>Microsoft Office PowerPoint</Application>
  <PresentationFormat>Presentación en pantalla (4:3)</PresentationFormat>
  <Paragraphs>0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1" baseType="lpstr"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*</dc:creator>
  <cp:lastModifiedBy>*</cp:lastModifiedBy>
  <cp:revision>6</cp:revision>
  <dcterms:created xsi:type="dcterms:W3CDTF">2012-05-12T21:57:01Z</dcterms:created>
  <dcterms:modified xsi:type="dcterms:W3CDTF">2012-05-12T22:55:58Z</dcterms:modified>
</cp:coreProperties>
</file>