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E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2123B70-6F04-4801-B221-F1D175E87EFE}" type="datetimeFigureOut">
              <a:rPr lang="es-ES" smtClean="0"/>
              <a:pPr/>
              <a:t>11/06/2012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err="1" smtClean="0"/>
              <a:t>Tamén</a:t>
            </a:r>
            <a:r>
              <a:rPr lang="es-ES_tradnl" dirty="0" smtClean="0"/>
              <a:t> en </a:t>
            </a:r>
            <a:r>
              <a:rPr lang="es-ES_tradnl" dirty="0" err="1" smtClean="0"/>
              <a:t>Galego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err="1" smtClean="0"/>
              <a:t>Construción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Chumbada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000240"/>
            <a:ext cx="4000528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 Instrumento consistente </a:t>
            </a:r>
            <a:r>
              <a:rPr lang="es-ES" dirty="0" err="1" smtClean="0"/>
              <a:t>nun</a:t>
            </a:r>
            <a:r>
              <a:rPr lang="es-ES" dirty="0" smtClean="0"/>
              <a:t> peso de metal </a:t>
            </a:r>
            <a:r>
              <a:rPr lang="es-ES" dirty="0" err="1" smtClean="0"/>
              <a:t>suxeito</a:t>
            </a:r>
            <a:r>
              <a:rPr lang="es-ES" dirty="0" smtClean="0"/>
              <a:t> a un fío atado a un taco de madeira, que se utiliza para </a:t>
            </a:r>
            <a:r>
              <a:rPr lang="es-ES" dirty="0" smtClean="0"/>
              <a:t>determinar a </a:t>
            </a:r>
            <a:r>
              <a:rPr lang="es-ES" dirty="0" err="1" smtClean="0"/>
              <a:t>verticalidade</a:t>
            </a:r>
            <a:r>
              <a:rPr lang="es-ES" dirty="0" smtClean="0"/>
              <a:t>.</a:t>
            </a:r>
            <a:endParaRPr lang="pt-BR" dirty="0"/>
          </a:p>
        </p:txBody>
      </p:sp>
      <p:pic>
        <p:nvPicPr>
          <p:cNvPr id="22530" name="Picture 2" descr="http://pictures.todocoleccion.net/tc/2011/12/16/297139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857364"/>
            <a:ext cx="4301922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Bigornia </a:t>
            </a:r>
            <a:r>
              <a:rPr lang="es-ES_tradnl" dirty="0" err="1" smtClean="0"/>
              <a:t>ou</a:t>
            </a:r>
            <a:r>
              <a:rPr lang="es-ES_tradnl" dirty="0" smtClean="0"/>
              <a:t> Zafra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000240"/>
            <a:ext cx="4000528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 </a:t>
            </a:r>
            <a:r>
              <a:rPr lang="pt-BR" dirty="0" err="1" smtClean="0"/>
              <a:t>Peza</a:t>
            </a:r>
            <a:r>
              <a:rPr lang="pt-BR" dirty="0" smtClean="0"/>
              <a:t> de ferro ou aceiro alongada e </a:t>
            </a:r>
            <a:r>
              <a:rPr lang="pt-BR" dirty="0" err="1" smtClean="0"/>
              <a:t>cos</a:t>
            </a:r>
            <a:r>
              <a:rPr lang="pt-BR" dirty="0" smtClean="0"/>
              <a:t> extremos </a:t>
            </a:r>
            <a:r>
              <a:rPr lang="pt-BR" dirty="0" err="1" smtClean="0"/>
              <a:t>aguzados</a:t>
            </a:r>
            <a:r>
              <a:rPr lang="pt-BR" dirty="0" smtClean="0"/>
              <a:t>, sobre a que se </a:t>
            </a:r>
            <a:r>
              <a:rPr lang="pt-BR" dirty="0" err="1" smtClean="0"/>
              <a:t>machucan</a:t>
            </a:r>
            <a:r>
              <a:rPr lang="pt-BR" dirty="0" smtClean="0"/>
              <a:t> as solas dos </a:t>
            </a:r>
            <a:r>
              <a:rPr lang="pt-BR" dirty="0" err="1" smtClean="0"/>
              <a:t>zapatos</a:t>
            </a:r>
            <a:r>
              <a:rPr lang="pt-BR" dirty="0" smtClean="0"/>
              <a:t>, metais, etc. </a:t>
            </a:r>
            <a:endParaRPr lang="pt-BR" dirty="0"/>
          </a:p>
        </p:txBody>
      </p:sp>
      <p:pic>
        <p:nvPicPr>
          <p:cNvPr id="23554" name="Picture 2" descr="http://soydepresivo.files.wordpress.com/2010/02/yunq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928802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Zócolo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714620"/>
            <a:ext cx="4186238" cy="17605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smtClean="0"/>
              <a:t>Corpo inferior </a:t>
            </a:r>
            <a:r>
              <a:rPr lang="pt-BR" dirty="0" err="1" smtClean="0"/>
              <a:t>dun</a:t>
            </a:r>
            <a:r>
              <a:rPr lang="pt-BR" dirty="0" smtClean="0"/>
              <a:t> </a:t>
            </a:r>
            <a:r>
              <a:rPr lang="pt-BR" dirty="0" err="1" smtClean="0"/>
              <a:t>edificio</a:t>
            </a:r>
            <a:r>
              <a:rPr lang="pt-BR" dirty="0" smtClean="0"/>
              <a:t>, obra ou </a:t>
            </a:r>
            <a:r>
              <a:rPr lang="pt-BR" dirty="0" err="1" smtClean="0"/>
              <a:t>construción</a:t>
            </a:r>
            <a:r>
              <a:rPr lang="pt-BR" dirty="0" smtClean="0"/>
              <a:t> </a:t>
            </a:r>
            <a:r>
              <a:rPr lang="pt-BR" dirty="0" err="1" smtClean="0"/>
              <a:t>en</a:t>
            </a:r>
            <a:r>
              <a:rPr lang="pt-BR" dirty="0" smtClean="0"/>
              <a:t> </a:t>
            </a:r>
            <a:r>
              <a:rPr lang="pt-BR" dirty="0" err="1" smtClean="0"/>
              <a:t>xeral</a:t>
            </a:r>
            <a:r>
              <a:rPr lang="pt-BR" dirty="0" smtClean="0"/>
              <a:t> que aparenta ser a </a:t>
            </a:r>
            <a:r>
              <a:rPr lang="pt-BR" dirty="0" err="1" smtClean="0"/>
              <a:t>súa</a:t>
            </a:r>
            <a:r>
              <a:rPr lang="pt-BR" dirty="0" smtClean="0"/>
              <a:t> </a:t>
            </a:r>
            <a:r>
              <a:rPr lang="pt-BR" dirty="0" smtClean="0"/>
              <a:t>base.</a:t>
            </a:r>
            <a:endParaRPr lang="pt-BR" dirty="0"/>
          </a:p>
        </p:txBody>
      </p:sp>
      <p:pic>
        <p:nvPicPr>
          <p:cNvPr id="13314" name="Picture 2" descr="http://www.baglinoxstore.com/prestashop/2280-577-thickbox/zocalo-aluminio-100-mmx10-m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00174"/>
            <a:ext cx="4214818" cy="4214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Trade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4186238" cy="421484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pt-BR" dirty="0" smtClean="0"/>
              <a:t>Instrumento que consta </a:t>
            </a:r>
            <a:r>
              <a:rPr lang="pt-BR" dirty="0" err="1" smtClean="0"/>
              <a:t>dunha</a:t>
            </a:r>
            <a:r>
              <a:rPr lang="pt-BR" dirty="0" smtClean="0"/>
              <a:t> delgada barra de ferro ou aceiro rematada </a:t>
            </a:r>
            <a:r>
              <a:rPr lang="pt-BR" dirty="0" err="1" smtClean="0"/>
              <a:t>en</a:t>
            </a:r>
            <a:r>
              <a:rPr lang="pt-BR" dirty="0" smtClean="0"/>
              <a:t> espiral </a:t>
            </a:r>
            <a:r>
              <a:rPr lang="pt-BR" dirty="0" err="1" smtClean="0"/>
              <a:t>nun</a:t>
            </a:r>
            <a:r>
              <a:rPr lang="pt-BR" dirty="0" smtClean="0"/>
              <a:t> extremo, e no outro </a:t>
            </a:r>
            <a:r>
              <a:rPr lang="pt-BR" dirty="0" err="1" smtClean="0"/>
              <a:t>nun</a:t>
            </a:r>
            <a:r>
              <a:rPr lang="pt-BR" dirty="0" smtClean="0"/>
              <a:t> cabo de madeira para </a:t>
            </a:r>
            <a:r>
              <a:rPr lang="pt-BR" dirty="0" err="1" smtClean="0"/>
              <a:t>agarralo</a:t>
            </a:r>
            <a:r>
              <a:rPr lang="pt-BR" dirty="0" smtClean="0"/>
              <a:t>, que se emprega para </a:t>
            </a:r>
            <a:r>
              <a:rPr lang="pt-BR" dirty="0" err="1" smtClean="0"/>
              <a:t>facer</a:t>
            </a:r>
            <a:r>
              <a:rPr lang="pt-BR" dirty="0" smtClean="0"/>
              <a:t> furados na madeira e noutros materiais </a:t>
            </a:r>
            <a:r>
              <a:rPr lang="pt-BR" dirty="0" err="1" smtClean="0"/>
              <a:t>non</a:t>
            </a:r>
            <a:r>
              <a:rPr lang="pt-BR" dirty="0" smtClean="0"/>
              <a:t> </a:t>
            </a:r>
            <a:r>
              <a:rPr lang="pt-BR" dirty="0" err="1" smtClean="0"/>
              <a:t>moi</a:t>
            </a:r>
            <a:r>
              <a:rPr lang="pt-BR" dirty="0" smtClean="0"/>
              <a:t> duros.</a:t>
            </a:r>
            <a:endParaRPr lang="pt-BR" dirty="0"/>
          </a:p>
        </p:txBody>
      </p:sp>
      <p:pic>
        <p:nvPicPr>
          <p:cNvPr id="1026" name="Picture 2" descr="http://4.bp.blogspot.com/_2m3yBa8DvrE/TNk3AT6smbI/AAAAAAAABI0/wHObbBVraKI/s1600/tra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785926"/>
            <a:ext cx="2223797" cy="3721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Moa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285992"/>
            <a:ext cx="4186238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err="1" smtClean="0"/>
              <a:t>Pedra</a:t>
            </a:r>
            <a:r>
              <a:rPr lang="es-ES" dirty="0" smtClean="0"/>
              <a:t> en forma de roda, colocada sobre un soporte, que se utiliza para </a:t>
            </a:r>
            <a:r>
              <a:rPr lang="es-ES" dirty="0" err="1" smtClean="0"/>
              <a:t>afiar</a:t>
            </a:r>
            <a:r>
              <a:rPr lang="es-ES" dirty="0" smtClean="0"/>
              <a:t> </a:t>
            </a:r>
            <a:r>
              <a:rPr lang="es-ES" dirty="0" err="1" smtClean="0"/>
              <a:t>coitelos</a:t>
            </a:r>
            <a:r>
              <a:rPr lang="es-ES" dirty="0" smtClean="0"/>
              <a:t>, </a:t>
            </a:r>
            <a:r>
              <a:rPr lang="es-ES" dirty="0" err="1" smtClean="0"/>
              <a:t>fouciños</a:t>
            </a:r>
            <a:r>
              <a:rPr lang="es-ES" dirty="0" smtClean="0"/>
              <a:t>, etc., </a:t>
            </a:r>
            <a:r>
              <a:rPr lang="es-ES" dirty="0" err="1" smtClean="0"/>
              <a:t>facéndoa</a:t>
            </a:r>
            <a:r>
              <a:rPr lang="es-ES" dirty="0" smtClean="0"/>
              <a:t> </a:t>
            </a:r>
            <a:r>
              <a:rPr lang="es-ES" dirty="0" err="1" smtClean="0"/>
              <a:t>xirar</a:t>
            </a:r>
            <a:r>
              <a:rPr lang="es-ES" dirty="0" smtClean="0"/>
              <a:t>.</a:t>
            </a:r>
            <a:endParaRPr lang="pt-BR" dirty="0"/>
          </a:p>
        </p:txBody>
      </p:sp>
      <p:pic>
        <p:nvPicPr>
          <p:cNvPr id="16386" name="Picture 2" descr="http://www.tormek.com/images/accessories/grindstones/f234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00240"/>
            <a:ext cx="4214842" cy="3161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Parafuso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143116"/>
            <a:ext cx="4186238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err="1" smtClean="0"/>
              <a:t>Peza</a:t>
            </a:r>
            <a:r>
              <a:rPr lang="pt-BR" dirty="0" smtClean="0"/>
              <a:t> de metal, madeira, etc., co corpo </a:t>
            </a:r>
            <a:r>
              <a:rPr lang="pt-BR" dirty="0" err="1" smtClean="0"/>
              <a:t>en</a:t>
            </a:r>
            <a:r>
              <a:rPr lang="pt-BR" dirty="0" smtClean="0"/>
              <a:t> forma de rosca que, ó </a:t>
            </a:r>
            <a:r>
              <a:rPr lang="pt-BR" dirty="0" err="1" smtClean="0"/>
              <a:t>facela</a:t>
            </a:r>
            <a:r>
              <a:rPr lang="pt-BR" dirty="0" smtClean="0"/>
              <a:t> </a:t>
            </a:r>
            <a:r>
              <a:rPr lang="pt-BR" dirty="0" err="1" smtClean="0"/>
              <a:t>xirar</a:t>
            </a:r>
            <a:r>
              <a:rPr lang="pt-BR" dirty="0" smtClean="0"/>
              <a:t> sobre si mesma, se </a:t>
            </a:r>
            <a:r>
              <a:rPr lang="pt-BR" dirty="0" err="1" smtClean="0"/>
              <a:t>introduce</a:t>
            </a:r>
            <a:r>
              <a:rPr lang="pt-BR" dirty="0" smtClean="0"/>
              <a:t> </a:t>
            </a:r>
            <a:r>
              <a:rPr lang="pt-BR" dirty="0" err="1" smtClean="0"/>
              <a:t>nunha</a:t>
            </a:r>
            <a:r>
              <a:rPr lang="pt-BR" dirty="0" smtClean="0"/>
              <a:t> porca ou </a:t>
            </a:r>
            <a:r>
              <a:rPr lang="pt-BR" dirty="0" err="1" smtClean="0"/>
              <a:t>nunha</a:t>
            </a:r>
            <a:r>
              <a:rPr lang="pt-BR" dirty="0" smtClean="0"/>
              <a:t> </a:t>
            </a:r>
            <a:r>
              <a:rPr lang="pt-BR" dirty="0" err="1" smtClean="0"/>
              <a:t>superficie</a:t>
            </a:r>
            <a:r>
              <a:rPr lang="pt-BR" dirty="0" smtClean="0"/>
              <a:t>. </a:t>
            </a:r>
            <a:endParaRPr lang="pt-BR" dirty="0"/>
          </a:p>
        </p:txBody>
      </p:sp>
      <p:pic>
        <p:nvPicPr>
          <p:cNvPr id="17410" name="Picture 2" descr="http://1.bp.blogspot.com/-FVvSWGe1ZXI/TixktmP9VQI/AAAAAAAAABU/NwB8Is_Aw_E/s1600/tornillo-tirafondos-ra81-5-x-40-m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85992"/>
            <a:ext cx="2623908" cy="2214578"/>
          </a:xfrm>
          <a:prstGeom prst="rect">
            <a:avLst/>
          </a:prstGeom>
          <a:noFill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1928802"/>
            <a:ext cx="1565652" cy="320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Porca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143116"/>
            <a:ext cx="4186238" cy="2857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err="1" smtClean="0"/>
              <a:t>Peza</a:t>
            </a:r>
            <a:r>
              <a:rPr lang="pt-BR" dirty="0" smtClean="0"/>
              <a:t> de metal </a:t>
            </a:r>
            <a:r>
              <a:rPr lang="pt-BR" dirty="0" err="1" smtClean="0"/>
              <a:t>en</a:t>
            </a:r>
            <a:r>
              <a:rPr lang="pt-BR" dirty="0" smtClean="0"/>
              <a:t> forma de prisma cunha cavidade </a:t>
            </a:r>
            <a:r>
              <a:rPr lang="pt-BR" dirty="0" err="1" smtClean="0"/>
              <a:t>en</a:t>
            </a:r>
            <a:r>
              <a:rPr lang="pt-BR" dirty="0" smtClean="0"/>
              <a:t> espiral no centro onde se enrosca o parafuso.</a:t>
            </a:r>
            <a:endParaRPr lang="pt-BR" dirty="0"/>
          </a:p>
        </p:txBody>
      </p:sp>
      <p:pic>
        <p:nvPicPr>
          <p:cNvPr id="18434" name="Picture 2" descr="http://www.amig.es/datos/fotos/1730/tuerca_hexagonal_din_934.gr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26"/>
            <a:ext cx="4286237" cy="3214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Cume </a:t>
            </a:r>
            <a:r>
              <a:rPr lang="es-ES_tradnl" dirty="0" err="1" smtClean="0"/>
              <a:t>ou</a:t>
            </a:r>
            <a:r>
              <a:rPr lang="es-ES_tradnl" dirty="0" smtClean="0"/>
              <a:t> </a:t>
            </a:r>
            <a:r>
              <a:rPr lang="es-ES_tradnl" dirty="0" err="1" smtClean="0"/>
              <a:t>Cumio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786058"/>
            <a:ext cx="400052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smtClean="0"/>
              <a:t>Parte </a:t>
            </a:r>
            <a:r>
              <a:rPr lang="pt-BR" dirty="0" err="1" smtClean="0"/>
              <a:t>máis</a:t>
            </a:r>
            <a:r>
              <a:rPr lang="pt-BR" dirty="0" smtClean="0"/>
              <a:t> elevada </a:t>
            </a:r>
            <a:r>
              <a:rPr lang="pt-BR" dirty="0" err="1" smtClean="0"/>
              <a:t>dun</a:t>
            </a:r>
            <a:r>
              <a:rPr lang="pt-BR" dirty="0" smtClean="0"/>
              <a:t> </a:t>
            </a:r>
            <a:r>
              <a:rPr lang="pt-BR" dirty="0" err="1" smtClean="0"/>
              <a:t>tellado</a:t>
            </a:r>
            <a:r>
              <a:rPr lang="pt-BR" dirty="0" smtClean="0"/>
              <a:t>, onde se </a:t>
            </a:r>
            <a:r>
              <a:rPr lang="pt-BR" dirty="0" err="1" smtClean="0"/>
              <a:t>xuntan</a:t>
            </a:r>
            <a:r>
              <a:rPr lang="pt-BR" dirty="0" smtClean="0"/>
              <a:t> as vertentes.</a:t>
            </a:r>
            <a:endParaRPr lang="pt-BR" dirty="0"/>
          </a:p>
        </p:txBody>
      </p:sp>
      <p:pic>
        <p:nvPicPr>
          <p:cNvPr id="19458" name="Picture 2" descr="http://www.victorsaron.com/html/6189_VICTOR_MANUEL_DIEGO_SAINZ_DE_LA_MAZA/img/prod_159955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928802"/>
            <a:ext cx="4209463" cy="31606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Cerrume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3000372"/>
            <a:ext cx="400052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dirty="0" smtClean="0"/>
              <a:t>Construcción que rodea e </a:t>
            </a:r>
            <a:r>
              <a:rPr lang="es-ES" dirty="0" err="1" smtClean="0"/>
              <a:t>cerra</a:t>
            </a:r>
            <a:r>
              <a:rPr lang="es-ES" dirty="0" smtClean="0"/>
              <a:t> un terreo.</a:t>
            </a:r>
            <a:endParaRPr lang="pt-BR" dirty="0"/>
          </a:p>
        </p:txBody>
      </p:sp>
      <p:pic>
        <p:nvPicPr>
          <p:cNvPr id="20482" name="Picture 2" descr="http://www.arroyoculebro.com/wp-content/2010-04-vallado-centro-cultural-andalu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928802"/>
            <a:ext cx="4190996" cy="31432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Chumbo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28596" y="2786058"/>
            <a:ext cx="4000528" cy="1714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smtClean="0"/>
              <a:t>Metal de cor gris azulada, </a:t>
            </a:r>
            <a:r>
              <a:rPr lang="pt-BR" dirty="0" err="1" smtClean="0"/>
              <a:t>moi</a:t>
            </a:r>
            <a:r>
              <a:rPr lang="pt-BR" dirty="0" smtClean="0"/>
              <a:t> brando e pesado.</a:t>
            </a:r>
            <a:endParaRPr lang="pt-BR" dirty="0"/>
          </a:p>
        </p:txBody>
      </p:sp>
      <p:pic>
        <p:nvPicPr>
          <p:cNvPr id="21506" name="Picture 2" descr="http://ruthla.blogs.uv.es/files/2011/08/plom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1448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Escala de grise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104</TotalTime>
  <Words>182</Words>
  <Application>Microsoft Office PowerPoint</Application>
  <PresentationFormat>Presentación en pantalla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Civil</vt:lpstr>
      <vt:lpstr>Construción</vt:lpstr>
      <vt:lpstr>Zócolo</vt:lpstr>
      <vt:lpstr>Trade</vt:lpstr>
      <vt:lpstr>Moa</vt:lpstr>
      <vt:lpstr>Parafuso</vt:lpstr>
      <vt:lpstr>Porca</vt:lpstr>
      <vt:lpstr>Cume ou Cumio</vt:lpstr>
      <vt:lpstr>Cerrume</vt:lpstr>
      <vt:lpstr>Chumbo</vt:lpstr>
      <vt:lpstr>Chumbada</vt:lpstr>
      <vt:lpstr>Bigornia ou Zafra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Tecnoloxía</dc:title>
  <dc:creator>Manuel</dc:creator>
  <cp:lastModifiedBy>Manuel</cp:lastModifiedBy>
  <cp:revision>17</cp:revision>
  <dcterms:created xsi:type="dcterms:W3CDTF">2012-06-05T12:18:35Z</dcterms:created>
  <dcterms:modified xsi:type="dcterms:W3CDTF">2012-06-11T13:01:21Z</dcterms:modified>
</cp:coreProperties>
</file>