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2123B70-6F04-4801-B221-F1D175E87EFE}" type="datetimeFigureOut">
              <a:rPr lang="es-ES" smtClean="0"/>
              <a:t>05/06/2012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EDCC236-E635-40A5-9A65-4505A76CD7BE}" type="slidenum">
              <a:rPr lang="es-ES" smtClean="0"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dirty="0" err="1" smtClean="0"/>
              <a:t>Tecnoloxía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_tradnl" dirty="0" err="1" smtClean="0"/>
              <a:t>Tamén</a:t>
            </a:r>
            <a:r>
              <a:rPr lang="es-ES_tradnl" dirty="0" smtClean="0"/>
              <a:t> en </a:t>
            </a:r>
            <a:r>
              <a:rPr lang="es-ES_tradnl" dirty="0" err="1" smtClean="0"/>
              <a:t>Galego</a:t>
            </a:r>
            <a:endParaRPr lang="es-E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Infravermello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_tradnl" dirty="0" smtClean="0"/>
              <a:t>Radiación electromagnética que no espectro se </a:t>
            </a:r>
            <a:r>
              <a:rPr lang="es-ES_tradnl" dirty="0" err="1" smtClean="0"/>
              <a:t>atopa</a:t>
            </a:r>
            <a:r>
              <a:rPr lang="es-ES_tradnl" dirty="0" smtClean="0"/>
              <a:t> </a:t>
            </a:r>
            <a:r>
              <a:rPr lang="es-ES_tradnl" dirty="0" err="1" smtClean="0"/>
              <a:t>ao</a:t>
            </a:r>
            <a:r>
              <a:rPr lang="es-ES_tradnl" dirty="0" smtClean="0"/>
              <a:t> </a:t>
            </a:r>
            <a:r>
              <a:rPr lang="es-ES_tradnl" dirty="0" err="1" smtClean="0"/>
              <a:t>pé</a:t>
            </a:r>
            <a:r>
              <a:rPr lang="es-ES_tradnl" dirty="0" smtClean="0"/>
              <a:t> do </a:t>
            </a:r>
            <a:r>
              <a:rPr lang="es-ES_tradnl" dirty="0" err="1" smtClean="0"/>
              <a:t>vermello</a:t>
            </a:r>
            <a:r>
              <a:rPr lang="es-ES_tradnl" dirty="0" smtClean="0"/>
              <a:t>. Non é visible, pero </a:t>
            </a:r>
            <a:r>
              <a:rPr lang="es-ES_tradnl" dirty="0" err="1" smtClean="0"/>
              <a:t>nótase</a:t>
            </a:r>
            <a:r>
              <a:rPr lang="es-ES_tradnl" dirty="0" smtClean="0"/>
              <a:t> a </a:t>
            </a:r>
            <a:r>
              <a:rPr lang="es-ES_tradnl" dirty="0" err="1" smtClean="0"/>
              <a:t>súa</a:t>
            </a:r>
            <a:r>
              <a:rPr lang="es-ES_tradnl" dirty="0" smtClean="0"/>
              <a:t> </a:t>
            </a:r>
            <a:r>
              <a:rPr lang="es-ES_tradnl" dirty="0" err="1" smtClean="0"/>
              <a:t>presenza</a:t>
            </a:r>
            <a:r>
              <a:rPr lang="es-ES_tradnl" dirty="0" smtClean="0"/>
              <a:t> polos efectos caloríficos</a:t>
            </a:r>
            <a:endParaRPr lang="es-ES" dirty="0"/>
          </a:p>
        </p:txBody>
      </p:sp>
      <p:pic>
        <p:nvPicPr>
          <p:cNvPr id="34818" name="Picture 2" descr="http://www.astroyciencia.com/wp-content/uploads/2008/05/infrarrojo-cal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3116"/>
            <a:ext cx="4333870" cy="285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Illador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/>
          <a:lstStyle/>
          <a:p>
            <a:pPr>
              <a:buNone/>
            </a:pPr>
            <a:r>
              <a:rPr lang="es-ES_tradnl" dirty="0" err="1" smtClean="0"/>
              <a:t>Aparello</a:t>
            </a:r>
            <a:r>
              <a:rPr lang="es-ES_tradnl" dirty="0" smtClean="0"/>
              <a:t> que se pon entre os </a:t>
            </a:r>
            <a:r>
              <a:rPr lang="es-ES_tradnl" dirty="0" err="1" smtClean="0"/>
              <a:t>fíos</a:t>
            </a:r>
            <a:r>
              <a:rPr lang="es-ES_tradnl" dirty="0" smtClean="0"/>
              <a:t> </a:t>
            </a:r>
            <a:r>
              <a:rPr lang="es-ES_tradnl" dirty="0" err="1" smtClean="0"/>
              <a:t>dunha</a:t>
            </a:r>
            <a:r>
              <a:rPr lang="es-ES_tradnl" dirty="0" smtClean="0"/>
              <a:t> </a:t>
            </a:r>
            <a:r>
              <a:rPr lang="es-ES_tradnl" dirty="0" err="1" smtClean="0"/>
              <a:t>liña</a:t>
            </a:r>
            <a:r>
              <a:rPr lang="es-ES_tradnl" dirty="0" smtClean="0"/>
              <a:t> eléctrica para que a </a:t>
            </a:r>
            <a:r>
              <a:rPr lang="es-ES_tradnl" dirty="0" err="1" smtClean="0"/>
              <a:t>corrente</a:t>
            </a:r>
            <a:r>
              <a:rPr lang="es-ES_tradnl" dirty="0" smtClean="0"/>
              <a:t> non derive a </a:t>
            </a:r>
            <a:r>
              <a:rPr lang="es-ES_tradnl" dirty="0" err="1" smtClean="0"/>
              <a:t>terra</a:t>
            </a:r>
            <a:endParaRPr lang="es-ES" dirty="0"/>
          </a:p>
        </p:txBody>
      </p:sp>
      <p:pic>
        <p:nvPicPr>
          <p:cNvPr id="35842" name="Picture 2" descr="http://enciclopedia.us.es/images/e/ee/Detalle_aisladores_de_dis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16"/>
            <a:ext cx="4239205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Desparafusador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/>
          <a:lstStyle/>
          <a:p>
            <a:pPr>
              <a:buNone/>
            </a:pPr>
            <a:r>
              <a:rPr lang="es-ES_tradnl" dirty="0" err="1" smtClean="0"/>
              <a:t>Ferramenta</a:t>
            </a:r>
            <a:r>
              <a:rPr lang="es-ES_tradnl" dirty="0" smtClean="0"/>
              <a:t> de </a:t>
            </a:r>
            <a:r>
              <a:rPr lang="es-ES_tradnl" dirty="0" err="1" smtClean="0"/>
              <a:t>aceiro</a:t>
            </a:r>
            <a:r>
              <a:rPr lang="es-ES_tradnl" dirty="0" smtClean="0"/>
              <a:t> </a:t>
            </a:r>
            <a:r>
              <a:rPr lang="es-ES_tradnl" dirty="0" err="1" smtClean="0"/>
              <a:t>ou</a:t>
            </a:r>
            <a:r>
              <a:rPr lang="es-ES_tradnl" dirty="0" smtClean="0"/>
              <a:t> </a:t>
            </a:r>
            <a:r>
              <a:rPr lang="es-ES_tradnl" dirty="0" err="1" smtClean="0"/>
              <a:t>doutro</a:t>
            </a:r>
            <a:r>
              <a:rPr lang="es-ES_tradnl" dirty="0" smtClean="0"/>
              <a:t> material </a:t>
            </a:r>
            <a:r>
              <a:rPr lang="es-ES_tradnl" dirty="0" err="1" smtClean="0"/>
              <a:t>co</a:t>
            </a:r>
            <a:r>
              <a:rPr lang="es-ES_tradnl" dirty="0" smtClean="0"/>
              <a:t> que se fan </a:t>
            </a:r>
            <a:r>
              <a:rPr lang="es-ES_tradnl" dirty="0" err="1" smtClean="0"/>
              <a:t>xirar</a:t>
            </a:r>
            <a:r>
              <a:rPr lang="es-ES_tradnl" dirty="0" smtClean="0"/>
              <a:t> os </a:t>
            </a:r>
            <a:r>
              <a:rPr lang="es-ES_tradnl" dirty="0" err="1" smtClean="0"/>
              <a:t>parafusos</a:t>
            </a:r>
            <a:r>
              <a:rPr lang="es-ES_tradnl" dirty="0" smtClean="0"/>
              <a:t> para </a:t>
            </a:r>
            <a:r>
              <a:rPr lang="es-ES_tradnl" dirty="0" err="1" smtClean="0"/>
              <a:t>metelos</a:t>
            </a:r>
            <a:r>
              <a:rPr lang="es-ES_tradnl" dirty="0" smtClean="0"/>
              <a:t> </a:t>
            </a:r>
            <a:r>
              <a:rPr lang="es-ES_tradnl" dirty="0" err="1" smtClean="0"/>
              <a:t>ou</a:t>
            </a:r>
            <a:r>
              <a:rPr lang="es-ES_tradnl" dirty="0" smtClean="0"/>
              <a:t> </a:t>
            </a:r>
            <a:r>
              <a:rPr lang="es-ES_tradnl" dirty="0" err="1" smtClean="0"/>
              <a:t>tiralos</a:t>
            </a:r>
            <a:r>
              <a:rPr lang="es-ES_tradnl" dirty="0" smtClean="0"/>
              <a:t> </a:t>
            </a:r>
            <a:r>
              <a:rPr lang="es-ES_tradnl" dirty="0" err="1" smtClean="0"/>
              <a:t>dun</a:t>
            </a:r>
            <a:r>
              <a:rPr lang="es-ES_tradnl" dirty="0" smtClean="0"/>
              <a:t> material</a:t>
            </a:r>
            <a:endParaRPr lang="es-ES" dirty="0"/>
          </a:p>
        </p:txBody>
      </p:sp>
      <p:pic>
        <p:nvPicPr>
          <p:cNvPr id="1026" name="Picture 2" descr="http://static.freepik.com/foto-gratis/un-destornillador_17-8102219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857364"/>
            <a:ext cx="3827179" cy="3655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Motor de </a:t>
            </a:r>
            <a:r>
              <a:rPr lang="es-ES_tradnl" dirty="0" err="1" smtClean="0"/>
              <a:t>gaiola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_tradnl" dirty="0" smtClean="0"/>
              <a:t>Determinado tipo de motor asíncrono no que o rotor está </a:t>
            </a:r>
            <a:r>
              <a:rPr lang="es-ES_tradnl" dirty="0" err="1" smtClean="0"/>
              <a:t>composto</a:t>
            </a:r>
            <a:r>
              <a:rPr lang="es-ES_tradnl" dirty="0" smtClean="0"/>
              <a:t> por barras </a:t>
            </a:r>
            <a:r>
              <a:rPr lang="es-ES_tradnl" dirty="0" err="1" smtClean="0"/>
              <a:t>lonxitudinais</a:t>
            </a:r>
            <a:r>
              <a:rPr lang="es-ES_tradnl" dirty="0" smtClean="0"/>
              <a:t> </a:t>
            </a:r>
            <a:r>
              <a:rPr lang="es-ES_tradnl" dirty="0" err="1" smtClean="0"/>
              <a:t>dun</a:t>
            </a:r>
            <a:r>
              <a:rPr lang="es-ES_tradnl" dirty="0" smtClean="0"/>
              <a:t> material conductor, </a:t>
            </a:r>
            <a:r>
              <a:rPr lang="es-ES_tradnl" dirty="0" err="1" smtClean="0"/>
              <a:t>semellante</a:t>
            </a:r>
            <a:r>
              <a:rPr lang="es-ES_tradnl" dirty="0" smtClean="0"/>
              <a:t> a </a:t>
            </a:r>
            <a:r>
              <a:rPr lang="es-ES_tradnl" dirty="0" err="1" smtClean="0"/>
              <a:t>unha</a:t>
            </a:r>
            <a:r>
              <a:rPr lang="es-ES_tradnl" dirty="0" smtClean="0"/>
              <a:t> </a:t>
            </a:r>
            <a:r>
              <a:rPr lang="es-ES_tradnl" dirty="0" err="1" smtClean="0"/>
              <a:t>gaiola</a:t>
            </a:r>
            <a:r>
              <a:rPr lang="es-ES_tradnl" dirty="0" smtClean="0"/>
              <a:t> de esquío</a:t>
            </a:r>
            <a:endParaRPr lang="es-ES" dirty="0"/>
          </a:p>
        </p:txBody>
      </p:sp>
      <p:pic>
        <p:nvPicPr>
          <p:cNvPr id="27652" name="Picture 4" descr="http://www.reypastor.org/departamentos/dtec/tec_indII/motor_jaula_ardilla/motor_jaula_ardilla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00240"/>
            <a:ext cx="4267200" cy="3200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Pararraios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s-ES_tradnl" dirty="0" smtClean="0"/>
              <a:t>Dispositivo, inventado en 1752 por </a:t>
            </a:r>
            <a:r>
              <a:rPr lang="es-ES_tradnl" dirty="0" err="1" smtClean="0"/>
              <a:t>Benjamin</a:t>
            </a:r>
            <a:r>
              <a:rPr lang="es-ES_tradnl" dirty="0" smtClean="0"/>
              <a:t> Franklin, para </a:t>
            </a:r>
            <a:r>
              <a:rPr lang="es-ES_tradnl" dirty="0" err="1" smtClean="0"/>
              <a:t>protexer</a:t>
            </a:r>
            <a:r>
              <a:rPr lang="es-ES_tradnl" dirty="0" smtClean="0"/>
              <a:t> os edificios contra os efectos das descargas </a:t>
            </a:r>
            <a:r>
              <a:rPr lang="es-ES_tradnl" dirty="0" err="1" smtClean="0"/>
              <a:t>ou</a:t>
            </a:r>
            <a:r>
              <a:rPr lang="es-ES_tradnl" dirty="0" smtClean="0"/>
              <a:t> </a:t>
            </a:r>
            <a:r>
              <a:rPr lang="es-ES_tradnl" dirty="0" err="1" smtClean="0"/>
              <a:t>raios</a:t>
            </a:r>
            <a:r>
              <a:rPr lang="es-ES_tradnl" dirty="0" smtClean="0"/>
              <a:t> atmosféricos</a:t>
            </a:r>
            <a:endParaRPr lang="es-ES" dirty="0"/>
          </a:p>
        </p:txBody>
      </p:sp>
      <p:pic>
        <p:nvPicPr>
          <p:cNvPr id="28674" name="Picture 2" descr="http://1.bp.blogspot.com/_zimyGqo3x3s/TKIkxZAUhtI/AAAAAAAAALI/ifaR9snuPWk/s320/pararrayos-sistema-de-proteccion-contra-relampagos-lps-3854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85926"/>
            <a:ext cx="3643318" cy="3643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Caixa</a:t>
            </a:r>
            <a:r>
              <a:rPr lang="es-ES_tradnl" dirty="0" smtClean="0"/>
              <a:t> </a:t>
            </a:r>
            <a:r>
              <a:rPr lang="es-ES_tradnl" dirty="0" err="1" smtClean="0"/>
              <a:t>Xeral</a:t>
            </a:r>
            <a:r>
              <a:rPr lang="es-ES_tradnl" dirty="0" smtClean="0"/>
              <a:t> de Protección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/>
          <a:lstStyle/>
          <a:p>
            <a:pPr>
              <a:buNone/>
            </a:pPr>
            <a:r>
              <a:rPr lang="es-ES_tradnl" dirty="0" err="1" smtClean="0"/>
              <a:t>Caixa</a:t>
            </a:r>
            <a:r>
              <a:rPr lang="es-ES_tradnl" dirty="0" smtClean="0"/>
              <a:t> </a:t>
            </a:r>
            <a:r>
              <a:rPr lang="es-ES_tradnl" dirty="0" err="1" smtClean="0"/>
              <a:t>onde</a:t>
            </a:r>
            <a:r>
              <a:rPr lang="es-ES_tradnl" dirty="0" smtClean="0"/>
              <a:t> se </a:t>
            </a:r>
            <a:r>
              <a:rPr lang="es-ES_tradnl" dirty="0" err="1" smtClean="0"/>
              <a:t>atopan</a:t>
            </a:r>
            <a:r>
              <a:rPr lang="es-ES_tradnl" dirty="0" smtClean="0"/>
              <a:t> os elementos de protección da </a:t>
            </a:r>
            <a:r>
              <a:rPr lang="es-ES_tradnl" dirty="0" err="1" smtClean="0"/>
              <a:t>Liña</a:t>
            </a:r>
            <a:r>
              <a:rPr lang="es-ES_tradnl" dirty="0" smtClean="0"/>
              <a:t> </a:t>
            </a:r>
            <a:r>
              <a:rPr lang="es-ES_tradnl" dirty="0" err="1" smtClean="0"/>
              <a:t>Xeral</a:t>
            </a:r>
            <a:r>
              <a:rPr lang="es-ES_tradnl" dirty="0" smtClean="0"/>
              <a:t> de Alimentación</a:t>
            </a:r>
            <a:endParaRPr lang="es-ES" dirty="0"/>
          </a:p>
        </p:txBody>
      </p:sp>
      <p:pic>
        <p:nvPicPr>
          <p:cNvPr id="29698" name="Picture 2" descr="http://www.claved.es/clip_image002_00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2071678"/>
            <a:ext cx="4084405" cy="2819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Altofalante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s-ES_tradnl" dirty="0" err="1" smtClean="0"/>
              <a:t>Aparello</a:t>
            </a:r>
            <a:r>
              <a:rPr lang="es-ES_tradnl" dirty="0" smtClean="0"/>
              <a:t> que </a:t>
            </a:r>
            <a:r>
              <a:rPr lang="es-ES_tradnl" dirty="0" err="1" smtClean="0"/>
              <a:t>converte</a:t>
            </a:r>
            <a:r>
              <a:rPr lang="es-ES_tradnl" dirty="0" smtClean="0"/>
              <a:t> as </a:t>
            </a:r>
            <a:r>
              <a:rPr lang="es-ES_tradnl" dirty="0" err="1" smtClean="0"/>
              <a:t>variacións</a:t>
            </a:r>
            <a:r>
              <a:rPr lang="es-ES_tradnl" dirty="0" smtClean="0"/>
              <a:t> de tensión en ondas sonoras. É o dispositivo final de </a:t>
            </a:r>
            <a:r>
              <a:rPr lang="es-ES_tradnl" dirty="0" err="1" smtClean="0"/>
              <a:t>calquera</a:t>
            </a:r>
            <a:r>
              <a:rPr lang="es-ES_tradnl" dirty="0" smtClean="0"/>
              <a:t> reproductor de son.</a:t>
            </a:r>
            <a:endParaRPr lang="es-ES" dirty="0"/>
          </a:p>
        </p:txBody>
      </p:sp>
      <p:pic>
        <p:nvPicPr>
          <p:cNvPr id="30722" name="Picture 2" descr="http://www.bricogeek.com/shop/183-546-large/altavoz-50mm-8-ohm-1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571612"/>
            <a:ext cx="357190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 smtClean="0"/>
              <a:t>Lámpada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2857496"/>
            <a:ext cx="3686172" cy="1546192"/>
          </a:xfrm>
        </p:spPr>
        <p:txBody>
          <a:bodyPr/>
          <a:lstStyle/>
          <a:p>
            <a:pPr>
              <a:buNone/>
            </a:pPr>
            <a:r>
              <a:rPr lang="es-ES_tradnl" dirty="0" smtClean="0"/>
              <a:t>En </a:t>
            </a:r>
            <a:r>
              <a:rPr lang="es-ES_tradnl" dirty="0" err="1" smtClean="0"/>
              <a:t>xeral</a:t>
            </a:r>
            <a:r>
              <a:rPr lang="es-ES_tradnl" dirty="0" smtClean="0"/>
              <a:t>, utensilio para </a:t>
            </a:r>
            <a:r>
              <a:rPr lang="es-ES_tradnl" dirty="0" err="1" smtClean="0"/>
              <a:t>obter</a:t>
            </a:r>
            <a:r>
              <a:rPr lang="es-ES_tradnl" dirty="0" smtClean="0"/>
              <a:t> luz artificial</a:t>
            </a:r>
            <a:endParaRPr lang="es-ES" dirty="0"/>
          </a:p>
        </p:txBody>
      </p:sp>
      <p:pic>
        <p:nvPicPr>
          <p:cNvPr id="31746" name="Picture 2" descr="http://www.electrodia.com/images/80.3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1448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Rede de Terra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4186238" cy="36893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S_tradnl" dirty="0" smtClean="0"/>
              <a:t>Rede de protección que está en contacto coa </a:t>
            </a:r>
            <a:r>
              <a:rPr lang="es-ES_tradnl" dirty="0" err="1" smtClean="0"/>
              <a:t>terra</a:t>
            </a:r>
            <a:r>
              <a:rPr lang="es-ES_tradnl" dirty="0" smtClean="0"/>
              <a:t> e ten a misión de facilitar o paso das </a:t>
            </a:r>
            <a:r>
              <a:rPr lang="es-ES_tradnl" dirty="0" err="1" smtClean="0"/>
              <a:t>correntes</a:t>
            </a:r>
            <a:r>
              <a:rPr lang="es-ES_tradnl" dirty="0" smtClean="0"/>
              <a:t> de defecto </a:t>
            </a:r>
            <a:r>
              <a:rPr lang="es-ES_tradnl" dirty="0" err="1" smtClean="0"/>
              <a:t>ou</a:t>
            </a:r>
            <a:r>
              <a:rPr lang="es-ES_tradnl" dirty="0" smtClean="0"/>
              <a:t> de </a:t>
            </a:r>
            <a:r>
              <a:rPr lang="es-ES_tradnl" dirty="0" err="1" smtClean="0"/>
              <a:t>derivacións</a:t>
            </a:r>
            <a:r>
              <a:rPr lang="es-ES_tradnl" dirty="0" smtClean="0"/>
              <a:t> que se producen por </a:t>
            </a:r>
            <a:r>
              <a:rPr lang="es-ES_tradnl" dirty="0" err="1" smtClean="0"/>
              <a:t>unha</a:t>
            </a:r>
            <a:r>
              <a:rPr lang="es-ES_tradnl" dirty="0" smtClean="0"/>
              <a:t> falta accidental de </a:t>
            </a:r>
            <a:r>
              <a:rPr lang="es-ES_tradnl" dirty="0" err="1" smtClean="0"/>
              <a:t>illamento</a:t>
            </a:r>
            <a:endParaRPr lang="es-ES" dirty="0"/>
          </a:p>
        </p:txBody>
      </p:sp>
      <p:pic>
        <p:nvPicPr>
          <p:cNvPr id="32770" name="Picture 2" descr="http://2.bp.blogspot.com/-ijPHqCqMTG4/TZHOpWijNkI/AAAAAAAAAEA/uyuZHq6ohHk/s1600/t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143116"/>
            <a:ext cx="3905235" cy="2928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Panca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714488"/>
            <a:ext cx="5614998" cy="44751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S_tradnl" dirty="0" smtClean="0"/>
              <a:t>Máquina simple </a:t>
            </a:r>
            <a:r>
              <a:rPr lang="es-ES_tradnl" dirty="0" err="1" smtClean="0"/>
              <a:t>constituída</a:t>
            </a:r>
            <a:r>
              <a:rPr lang="es-ES_tradnl" dirty="0" smtClean="0"/>
              <a:t> por </a:t>
            </a:r>
            <a:r>
              <a:rPr lang="es-ES_tradnl" dirty="0" err="1" smtClean="0"/>
              <a:t>unha</a:t>
            </a:r>
            <a:r>
              <a:rPr lang="es-ES_tradnl" dirty="0" smtClean="0"/>
              <a:t> barra </a:t>
            </a:r>
            <a:r>
              <a:rPr lang="es-ES_tradnl" dirty="0" err="1" smtClean="0"/>
              <a:t>ríxida</a:t>
            </a:r>
            <a:r>
              <a:rPr lang="es-ES_tradnl" dirty="0" smtClean="0"/>
              <a:t> que ten un punto de </a:t>
            </a:r>
            <a:r>
              <a:rPr lang="es-ES_tradnl" dirty="0" err="1" smtClean="0"/>
              <a:t>apoio</a:t>
            </a:r>
            <a:r>
              <a:rPr lang="es-ES_tradnl" dirty="0" smtClean="0"/>
              <a:t> sobre o que pode bascular de tal </a:t>
            </a:r>
            <a:r>
              <a:rPr lang="es-ES_tradnl" dirty="0" err="1" smtClean="0"/>
              <a:t>xeito</a:t>
            </a:r>
            <a:r>
              <a:rPr lang="es-ES_tradnl" dirty="0" smtClean="0"/>
              <a:t> que </a:t>
            </a:r>
            <a:r>
              <a:rPr lang="es-ES_tradnl" dirty="0" err="1" smtClean="0"/>
              <a:t>unha</a:t>
            </a:r>
            <a:r>
              <a:rPr lang="es-ES_tradnl" dirty="0" smtClean="0"/>
              <a:t> </a:t>
            </a:r>
            <a:r>
              <a:rPr lang="es-ES_tradnl" dirty="0" err="1" smtClean="0"/>
              <a:t>forza</a:t>
            </a:r>
            <a:r>
              <a:rPr lang="es-ES_tradnl" dirty="0" smtClean="0"/>
              <a:t> (potencia) aplicada </a:t>
            </a:r>
            <a:r>
              <a:rPr lang="es-ES_tradnl" dirty="0" err="1" smtClean="0"/>
              <a:t>noutro</a:t>
            </a:r>
            <a:r>
              <a:rPr lang="es-ES_tradnl" dirty="0" smtClean="0"/>
              <a:t> punto pode vencer </a:t>
            </a:r>
            <a:r>
              <a:rPr lang="es-ES_tradnl" dirty="0" err="1" smtClean="0"/>
              <a:t>unha</a:t>
            </a:r>
            <a:r>
              <a:rPr lang="es-ES_tradnl" dirty="0" smtClean="0"/>
              <a:t> </a:t>
            </a:r>
            <a:r>
              <a:rPr lang="es-ES_tradnl" dirty="0" err="1" smtClean="0"/>
              <a:t>forza</a:t>
            </a:r>
            <a:r>
              <a:rPr lang="es-ES_tradnl" dirty="0" smtClean="0"/>
              <a:t> </a:t>
            </a:r>
            <a:r>
              <a:rPr lang="es-ES_tradnl" dirty="0" err="1" smtClean="0"/>
              <a:t>moito</a:t>
            </a:r>
            <a:r>
              <a:rPr lang="es-ES_tradnl" dirty="0" smtClean="0"/>
              <a:t> </a:t>
            </a:r>
            <a:r>
              <a:rPr lang="es-ES_tradnl" dirty="0" err="1" smtClean="0"/>
              <a:t>maior</a:t>
            </a:r>
            <a:r>
              <a:rPr lang="es-ES_tradnl" dirty="0" smtClean="0"/>
              <a:t> e tanto </a:t>
            </a:r>
            <a:r>
              <a:rPr lang="es-ES_tradnl" dirty="0" err="1" smtClean="0"/>
              <a:t>máis</a:t>
            </a:r>
            <a:r>
              <a:rPr lang="es-ES_tradnl" dirty="0" smtClean="0"/>
              <a:t> grande canto </a:t>
            </a:r>
            <a:r>
              <a:rPr lang="es-ES_tradnl" dirty="0" err="1" smtClean="0"/>
              <a:t>máis</a:t>
            </a:r>
            <a:r>
              <a:rPr lang="es-ES_tradnl" dirty="0" smtClean="0"/>
              <a:t> longa </a:t>
            </a:r>
            <a:r>
              <a:rPr lang="es-ES_tradnl" dirty="0" err="1" smtClean="0"/>
              <a:t>sexa</a:t>
            </a:r>
            <a:r>
              <a:rPr lang="es-ES_tradnl" dirty="0" smtClean="0"/>
              <a:t> a parte da barra comprendida entre a potencia e o punto de </a:t>
            </a:r>
            <a:r>
              <a:rPr lang="es-ES_tradnl" dirty="0" err="1" smtClean="0"/>
              <a:t>apoio</a:t>
            </a:r>
            <a:r>
              <a:rPr lang="es-ES_tradnl" dirty="0" smtClean="0"/>
              <a:t>.</a:t>
            </a:r>
            <a:endParaRPr lang="es-ES" dirty="0"/>
          </a:p>
        </p:txBody>
      </p:sp>
      <p:pic>
        <p:nvPicPr>
          <p:cNvPr id="33794" name="Picture 2" descr="http://1.bp.blogspot.com/_Y-qASLoAwFg/S2vW1QMixTI/AAAAAAAAA5I/zqedc-mp4p0/s320/arquimed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357430"/>
            <a:ext cx="2724150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Técnico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31</TotalTime>
  <Words>260</Words>
  <Application>Microsoft Office PowerPoint</Application>
  <PresentationFormat>Presentación en pantalla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Brío</vt:lpstr>
      <vt:lpstr>Tecnoloxía</vt:lpstr>
      <vt:lpstr>Desparafusador</vt:lpstr>
      <vt:lpstr>Motor de gaiola</vt:lpstr>
      <vt:lpstr>Pararraios</vt:lpstr>
      <vt:lpstr>Caixa Xeral de Protección</vt:lpstr>
      <vt:lpstr>Altofalante</vt:lpstr>
      <vt:lpstr>Lámpada</vt:lpstr>
      <vt:lpstr>Rede de Terra</vt:lpstr>
      <vt:lpstr>Panca</vt:lpstr>
      <vt:lpstr>Infravermello</vt:lpstr>
      <vt:lpstr>Illador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Tecnoloxía</dc:title>
  <dc:creator>Manuel</dc:creator>
  <cp:lastModifiedBy>Manuel</cp:lastModifiedBy>
  <cp:revision>6</cp:revision>
  <dcterms:created xsi:type="dcterms:W3CDTF">2012-06-05T12:18:35Z</dcterms:created>
  <dcterms:modified xsi:type="dcterms:W3CDTF">2012-06-05T12:50:24Z</dcterms:modified>
</cp:coreProperties>
</file>