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4" r:id="rId5"/>
    <p:sldId id="263" r:id="rId6"/>
    <p:sldId id="259" r:id="rId7"/>
    <p:sldId id="262" r:id="rId8"/>
    <p:sldId id="265" r:id="rId9"/>
    <p:sldId id="260" r:id="rId10"/>
    <p:sldId id="261" r:id="rId11"/>
    <p:sldId id="266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 redondeado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0" name="19 Subtítulo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 redondeado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dondear rectángulo de esquina sencilla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 redondeado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Marcador de título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2123B70-6F04-4801-B221-F1D175E87EFE}" type="datetimeFigureOut">
              <a:rPr lang="es-ES" smtClean="0"/>
              <a:pPr/>
              <a:t>15/06/2012</a:t>
            </a:fld>
            <a:endParaRPr lang="es-ES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smtClean="0"/>
              <a:t>Química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_tradnl" dirty="0" err="1" smtClean="0"/>
              <a:t>Tamén</a:t>
            </a:r>
            <a:r>
              <a:rPr lang="es-ES_tradnl" dirty="0" smtClean="0"/>
              <a:t> en </a:t>
            </a:r>
            <a:r>
              <a:rPr lang="es-ES_tradnl" dirty="0" err="1" smtClean="0"/>
              <a:t>Galego</a:t>
            </a:r>
            <a:endParaRPr lang="es-E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5786" y="4714884"/>
            <a:ext cx="7786742" cy="1051560"/>
          </a:xfrm>
        </p:spPr>
        <p:txBody>
          <a:bodyPr/>
          <a:lstStyle/>
          <a:p>
            <a:pPr algn="r"/>
            <a:r>
              <a:rPr lang="es-ES_tradnl" dirty="0" err="1" smtClean="0"/>
              <a:t>Pirólise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142984"/>
            <a:ext cx="3786214" cy="44291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gl-ES" dirty="0" smtClean="0"/>
              <a:t>Proceso en que, mediante a calor, unha substancia química se escinde noutras máis sinxelas como, por exemplo, a obtención de certos derivados do petróleo.</a:t>
            </a:r>
            <a:endParaRPr lang="gl-ES" dirty="0"/>
          </a:p>
        </p:txBody>
      </p:sp>
      <p:pic>
        <p:nvPicPr>
          <p:cNvPr id="39938" name="Picture 2" descr="http://4.bp.blogspot.com/-hpFho0bshkk/TXTYbo0roEI/AAAAAAAAAmw/oEOwzeZGC-g/s1600/caucho%2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4579" y="1428736"/>
            <a:ext cx="4258866" cy="34813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5786" y="4714884"/>
            <a:ext cx="7786742" cy="1051560"/>
          </a:xfrm>
        </p:spPr>
        <p:txBody>
          <a:bodyPr/>
          <a:lstStyle/>
          <a:p>
            <a:pPr algn="r"/>
            <a:r>
              <a:rPr lang="es-ES_tradnl" dirty="0" err="1" smtClean="0"/>
              <a:t>Xofre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571612"/>
            <a:ext cx="4214842" cy="35004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gl-ES" dirty="0" smtClean="0"/>
              <a:t>Elemento químico de número atómico 16, coñecido desde a Antigüidade. É un </a:t>
            </a:r>
            <a:r>
              <a:rPr lang="gl-ES" dirty="0" err="1" smtClean="0"/>
              <a:t>non-metal</a:t>
            </a:r>
            <a:r>
              <a:rPr lang="gl-ES" dirty="0" smtClean="0"/>
              <a:t> moi reactivo da familia do osíxeno.</a:t>
            </a:r>
            <a:endParaRPr lang="gl-ES" dirty="0"/>
          </a:p>
        </p:txBody>
      </p:sp>
      <p:pic>
        <p:nvPicPr>
          <p:cNvPr id="23554" name="Picture 2" descr="http://k19.kn3.net/ACD223E7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714488"/>
            <a:ext cx="3763528" cy="2824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6248" y="4714884"/>
            <a:ext cx="4286280" cy="1051560"/>
          </a:xfrm>
        </p:spPr>
        <p:txBody>
          <a:bodyPr/>
          <a:lstStyle/>
          <a:p>
            <a:pPr algn="r"/>
            <a:r>
              <a:rPr lang="es-ES_tradnl" dirty="0" err="1" smtClean="0"/>
              <a:t>Combustíbel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785926"/>
            <a:ext cx="4186238" cy="268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gl-ES" dirty="0" smtClean="0"/>
              <a:t>Substancia a partir da cal se obtén enerxía mediante unha oxidación ou modificación súa.</a:t>
            </a:r>
            <a:endParaRPr lang="gl-ES" dirty="0"/>
          </a:p>
        </p:txBody>
      </p:sp>
      <p:pic>
        <p:nvPicPr>
          <p:cNvPr id="22530" name="Picture 2" descr="http://us.123rf.com/400wm/400/400/serezniy/serezniy1108/serezniy110800894/10310140-bombona-y-combustible-en-el-tubo-de-ensayo-aislado-en-blan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214422"/>
            <a:ext cx="4264870" cy="34438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5786" y="4714884"/>
            <a:ext cx="7786742" cy="1051560"/>
          </a:xfrm>
        </p:spPr>
        <p:txBody>
          <a:bodyPr/>
          <a:lstStyle/>
          <a:p>
            <a:pPr algn="r"/>
            <a:r>
              <a:rPr lang="es-ES_tradnl" dirty="0" err="1" smtClean="0"/>
              <a:t>Auga</a:t>
            </a:r>
            <a:r>
              <a:rPr lang="es-ES_tradnl" dirty="0" smtClean="0"/>
              <a:t> </a:t>
            </a:r>
            <a:r>
              <a:rPr lang="es-ES_tradnl" dirty="0" err="1" smtClean="0"/>
              <a:t>Osixenada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785926"/>
            <a:ext cx="3786214" cy="268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gl-ES" dirty="0" smtClean="0"/>
              <a:t>Disolución acuosa de peróxido de hidróxeno (H</a:t>
            </a:r>
            <a:r>
              <a:rPr lang="gl-ES" sz="2400" baseline="-25000" dirty="0" smtClean="0"/>
              <a:t>2</a:t>
            </a:r>
            <a:r>
              <a:rPr lang="gl-ES" dirty="0" smtClean="0"/>
              <a:t>O</a:t>
            </a:r>
            <a:r>
              <a:rPr lang="gl-ES" sz="2400" baseline="-25000" dirty="0" smtClean="0"/>
              <a:t>2</a:t>
            </a:r>
            <a:r>
              <a:rPr lang="gl-ES" dirty="0" smtClean="0"/>
              <a:t>).</a:t>
            </a:r>
            <a:endParaRPr lang="gl-ES" dirty="0"/>
          </a:p>
        </p:txBody>
      </p:sp>
      <p:pic>
        <p:nvPicPr>
          <p:cNvPr id="36866" name="Picture 2" descr="http://ve.kalipedia.com/kalipediamedia/cienciasnaturales/media/200709/24/fisicayquimica/20070924klpcnafyq_45.Ies.S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142984"/>
            <a:ext cx="3400431" cy="3935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5786" y="4714884"/>
            <a:ext cx="7786742" cy="1051560"/>
          </a:xfrm>
        </p:spPr>
        <p:txBody>
          <a:bodyPr/>
          <a:lstStyle/>
          <a:p>
            <a:pPr algn="r"/>
            <a:r>
              <a:rPr lang="es-ES_tradnl" dirty="0" smtClean="0"/>
              <a:t>Quilogramo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785926"/>
            <a:ext cx="3786214" cy="268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gl-ES" dirty="0" smtClean="0"/>
              <a:t>Unidade de masa do Sistema Internacional.</a:t>
            </a:r>
            <a:endParaRPr lang="gl-ES" dirty="0"/>
          </a:p>
        </p:txBody>
      </p:sp>
      <p:pic>
        <p:nvPicPr>
          <p:cNvPr id="1026" name="Picture 2" descr="http://www.alsurinforma.com/wp-content/uploads/2011/01/Kilogram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142984"/>
            <a:ext cx="3532032" cy="36671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5786" y="4714884"/>
            <a:ext cx="7786742" cy="1051560"/>
          </a:xfrm>
        </p:spPr>
        <p:txBody>
          <a:bodyPr/>
          <a:lstStyle/>
          <a:p>
            <a:pPr algn="r"/>
            <a:r>
              <a:rPr lang="es-ES_tradnl" dirty="0" smtClean="0"/>
              <a:t>Mestura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571612"/>
            <a:ext cx="3786214" cy="32861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gl-ES" dirty="0" smtClean="0"/>
              <a:t>Agrupación de varias substancias que, habitualmente, poden se separadas por métodos físicos.</a:t>
            </a:r>
            <a:endParaRPr lang="gl-ES" dirty="0"/>
          </a:p>
        </p:txBody>
      </p:sp>
      <p:pic>
        <p:nvPicPr>
          <p:cNvPr id="41986" name="Picture 2" descr="http://11001011.s3.amazonaws.com/wp-content/uploads/2011/03/4-mezclar-to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643050"/>
            <a:ext cx="4497388" cy="301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5786" y="4714884"/>
            <a:ext cx="7786742" cy="1051560"/>
          </a:xfrm>
        </p:spPr>
        <p:txBody>
          <a:bodyPr/>
          <a:lstStyle/>
          <a:p>
            <a:pPr algn="r"/>
            <a:r>
              <a:rPr lang="es-ES_tradnl" dirty="0" smtClean="0"/>
              <a:t>Ácido </a:t>
            </a:r>
            <a:r>
              <a:rPr lang="es-ES_tradnl" dirty="0" err="1" smtClean="0"/>
              <a:t>Graxo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142984"/>
            <a:ext cx="3786214" cy="38576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gl-ES" dirty="0" smtClean="0"/>
              <a:t>Calquera ácido </a:t>
            </a:r>
            <a:r>
              <a:rPr lang="gl-ES" dirty="0" err="1" smtClean="0"/>
              <a:t>monocarboxílico</a:t>
            </a:r>
            <a:r>
              <a:rPr lang="gl-ES" dirty="0" smtClean="0"/>
              <a:t> alifático, xeralmente de cadea linear e cun número par de átomos de carbono.</a:t>
            </a:r>
            <a:endParaRPr lang="gl-ES" dirty="0"/>
          </a:p>
        </p:txBody>
      </p:sp>
      <p:pic>
        <p:nvPicPr>
          <p:cNvPr id="37890" name="Picture 2" descr="http://www.hispagimnasios.com/a_medicina/omega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928670"/>
            <a:ext cx="4792272" cy="38338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5786" y="4714884"/>
            <a:ext cx="7786742" cy="1051560"/>
          </a:xfrm>
        </p:spPr>
        <p:txBody>
          <a:bodyPr/>
          <a:lstStyle/>
          <a:p>
            <a:pPr algn="r"/>
            <a:r>
              <a:rPr lang="es-ES_tradnl" dirty="0" err="1" smtClean="0"/>
              <a:t>Formigón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142984"/>
            <a:ext cx="3786214" cy="38576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gl-ES" dirty="0" smtClean="0"/>
              <a:t>Mestura de cemento, area e grava en proporcións variábeis e que reacciona coa auga e o dióxido de carbono para formar un sólido moi duro.</a:t>
            </a:r>
            <a:endParaRPr lang="gl-ES" dirty="0"/>
          </a:p>
        </p:txBody>
      </p:sp>
      <p:pic>
        <p:nvPicPr>
          <p:cNvPr id="40962" name="Picture 2" descr="http://img.archiexpo.es/images_ae/photo-g/viga-de-hormigon-pretensado-1415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500174"/>
            <a:ext cx="4152875" cy="31146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5786" y="4714884"/>
            <a:ext cx="7786742" cy="1051560"/>
          </a:xfrm>
        </p:spPr>
        <p:txBody>
          <a:bodyPr/>
          <a:lstStyle/>
          <a:p>
            <a:pPr algn="r"/>
            <a:r>
              <a:rPr lang="es-ES_tradnl" dirty="0" err="1" smtClean="0"/>
              <a:t>Sobrearrefriamento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714356"/>
            <a:ext cx="4286280" cy="450059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gl-ES" dirty="0" smtClean="0"/>
              <a:t>Arrefriamento dun líquido ou dun vapor por debaixo da temperatura á que tería lugar un cambio de estado, sen que este se produza. A situación contraria chamaríase </a:t>
            </a:r>
            <a:r>
              <a:rPr lang="gl-ES" b="1" dirty="0" err="1" smtClean="0"/>
              <a:t>Sobrequecemento</a:t>
            </a:r>
            <a:r>
              <a:rPr lang="gl-ES" b="1" dirty="0" smtClean="0"/>
              <a:t>.</a:t>
            </a:r>
            <a:endParaRPr lang="gl-ES" b="1" dirty="0"/>
          </a:p>
        </p:txBody>
      </p:sp>
      <p:pic>
        <p:nvPicPr>
          <p:cNvPr id="22530" name="Picture 2" descr="http://hoysecumplen.com/wp-content/uploads/termometro-fri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571612"/>
            <a:ext cx="3675684" cy="2765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5786" y="4714884"/>
            <a:ext cx="7786742" cy="1051560"/>
          </a:xfrm>
        </p:spPr>
        <p:txBody>
          <a:bodyPr/>
          <a:lstStyle/>
          <a:p>
            <a:pPr algn="r"/>
            <a:r>
              <a:rPr lang="es-ES_tradnl" dirty="0" err="1" smtClean="0"/>
              <a:t>Amálgama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142984"/>
            <a:ext cx="3786214" cy="44291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gl-ES" dirty="0" smtClean="0"/>
              <a:t>Aliaxe dun metal con mercurio. Un tipo de amalgama con prata foi moi usada en odontoloxía para o reenchido de cavidades dos dentes.</a:t>
            </a:r>
            <a:endParaRPr lang="gl-ES" dirty="0"/>
          </a:p>
        </p:txBody>
      </p:sp>
      <p:pic>
        <p:nvPicPr>
          <p:cNvPr id="38914" name="Picture 2" descr="http://doctordipascua.files.wordpress.com/2009/01/010709-2159-laamalgamam1.png?w=4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785926"/>
            <a:ext cx="4295775" cy="2828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o">
  <a:themeElements>
    <a:clrScheme name="Personalizado 1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78470"/>
      </a:accent5>
      <a:accent6>
        <a:srgbClr val="C17529"/>
      </a:accent6>
      <a:hlink>
        <a:srgbClr val="AD1F1F"/>
      </a:hlink>
      <a:folHlink>
        <a:srgbClr val="FFC42F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160</TotalTime>
  <Words>214</Words>
  <Application>Microsoft Office PowerPoint</Application>
  <PresentationFormat>Presentación en pantalla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Aspecto</vt:lpstr>
      <vt:lpstr>Química</vt:lpstr>
      <vt:lpstr>Combustíbel</vt:lpstr>
      <vt:lpstr>Auga Osixenada</vt:lpstr>
      <vt:lpstr>Quilogramo</vt:lpstr>
      <vt:lpstr>Mestura</vt:lpstr>
      <vt:lpstr>Ácido Graxo</vt:lpstr>
      <vt:lpstr>Formigón</vt:lpstr>
      <vt:lpstr>Sobrearrefriamento</vt:lpstr>
      <vt:lpstr>Amálgama</vt:lpstr>
      <vt:lpstr>Pirólise</vt:lpstr>
      <vt:lpstr>Xofre</vt:lpstr>
    </vt:vector>
  </TitlesOfParts>
  <Company>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Tecnoloxía</dc:title>
  <dc:creator>Manuel</dc:creator>
  <cp:lastModifiedBy>Manuel</cp:lastModifiedBy>
  <cp:revision>24</cp:revision>
  <dcterms:created xsi:type="dcterms:W3CDTF">2012-06-05T12:18:35Z</dcterms:created>
  <dcterms:modified xsi:type="dcterms:W3CDTF">2012-06-15T08:05:18Z</dcterms:modified>
</cp:coreProperties>
</file>