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081E7-1986-4768-AF1A-7B33FB1F28D8}" type="datetimeFigureOut">
              <a:rPr lang="es-ES" smtClean="0"/>
              <a:t>13/05/2012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8383-DC2E-41A2-B51E-3A7ACCD3066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081E7-1986-4768-AF1A-7B33FB1F28D8}" type="datetimeFigureOut">
              <a:rPr lang="es-ES" smtClean="0"/>
              <a:t>13/05/2012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8383-DC2E-41A2-B51E-3A7ACCD3066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081E7-1986-4768-AF1A-7B33FB1F28D8}" type="datetimeFigureOut">
              <a:rPr lang="es-ES" smtClean="0"/>
              <a:t>13/05/2012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8383-DC2E-41A2-B51E-3A7ACCD3066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081E7-1986-4768-AF1A-7B33FB1F28D8}" type="datetimeFigureOut">
              <a:rPr lang="es-ES" smtClean="0"/>
              <a:t>13/05/2012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8383-DC2E-41A2-B51E-3A7ACCD3066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081E7-1986-4768-AF1A-7B33FB1F28D8}" type="datetimeFigureOut">
              <a:rPr lang="es-ES" smtClean="0"/>
              <a:t>13/05/2012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8383-DC2E-41A2-B51E-3A7ACCD3066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081E7-1986-4768-AF1A-7B33FB1F28D8}" type="datetimeFigureOut">
              <a:rPr lang="es-ES" smtClean="0"/>
              <a:t>13/05/2012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8383-DC2E-41A2-B51E-3A7ACCD3066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081E7-1986-4768-AF1A-7B33FB1F28D8}" type="datetimeFigureOut">
              <a:rPr lang="es-ES" smtClean="0"/>
              <a:t>13/05/2012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8383-DC2E-41A2-B51E-3A7ACCD3066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081E7-1986-4768-AF1A-7B33FB1F28D8}" type="datetimeFigureOut">
              <a:rPr lang="es-ES" smtClean="0"/>
              <a:t>13/05/2012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8383-DC2E-41A2-B51E-3A7ACCD3066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081E7-1986-4768-AF1A-7B33FB1F28D8}" type="datetimeFigureOut">
              <a:rPr lang="es-ES" smtClean="0"/>
              <a:t>13/05/2012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8383-DC2E-41A2-B51E-3A7ACCD3066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081E7-1986-4768-AF1A-7B33FB1F28D8}" type="datetimeFigureOut">
              <a:rPr lang="es-ES" smtClean="0"/>
              <a:t>13/05/2012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8383-DC2E-41A2-B51E-3A7ACCD3066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081E7-1986-4768-AF1A-7B33FB1F28D8}" type="datetimeFigureOut">
              <a:rPr lang="es-ES" smtClean="0"/>
              <a:t>13/05/2012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8383-DC2E-41A2-B51E-3A7ACCD3066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081E7-1986-4768-AF1A-7B33FB1F28D8}" type="datetimeFigureOut">
              <a:rPr lang="es-ES" smtClean="0"/>
              <a:t>13/05/2012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78383-DC2E-41A2-B51E-3A7ACCD30667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2" descr="C:\Documents and Settings\Carlos\Mis documentos\Mis imágenes\Periódico de Ersilia\2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415" t="3814"/>
          <a:stretch>
            <a:fillRect/>
          </a:stretch>
        </p:blipFill>
        <p:spPr bwMode="auto">
          <a:xfrm>
            <a:off x="0" y="0"/>
            <a:ext cx="9144000" cy="66693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42" name="Picture 2" descr="C:\Documents and Settings\Carlos\Mis documentos\Mis imágenes\Periódico de Ersilia\2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660"/>
          <a:stretch>
            <a:fillRect/>
          </a:stretch>
        </p:blipFill>
        <p:spPr bwMode="auto">
          <a:xfrm>
            <a:off x="69832" y="9347"/>
            <a:ext cx="8894656" cy="66560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1266" name="Picture 2" descr="C:\Documents and Settings\Carlos\Mis documentos\Mis imágenes\Periódico de Ersilia\2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001"/>
          <a:stretch>
            <a:fillRect/>
          </a:stretch>
        </p:blipFill>
        <p:spPr bwMode="auto">
          <a:xfrm>
            <a:off x="-12034" y="0"/>
            <a:ext cx="915603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2290" name="Picture 2" descr="C:\Documents and Settings\Carlos\Mis documentos\Mis imágenes\Periódico de Ersilia\2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1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" name="Picture 2" descr="C:\Documents and Settings\Carlos\Mis documentos\Mis imágenes\Periódico de Ersilia\2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228" r="1600" b="726"/>
          <a:stretch>
            <a:fillRect/>
          </a:stretch>
        </p:blipFill>
        <p:spPr bwMode="auto">
          <a:xfrm>
            <a:off x="0" y="260648"/>
            <a:ext cx="8748464" cy="65174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074" name="Picture 2" descr="C:\Documents and Settings\Carlos\Mis documentos\Mis imágenes\Periódico de Ersilia\2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500"/>
          <a:stretch>
            <a:fillRect/>
          </a:stretch>
        </p:blipFill>
        <p:spPr bwMode="auto">
          <a:xfrm>
            <a:off x="73167" y="0"/>
            <a:ext cx="9070833" cy="6621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098" name="Picture 2" descr="C:\Documents and Settings\Carlos\Mis documentos\Mis imágenes\Periódico de Ersilia\2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040" b="3239"/>
          <a:stretch>
            <a:fillRect/>
          </a:stretch>
        </p:blipFill>
        <p:spPr bwMode="auto">
          <a:xfrm>
            <a:off x="179512" y="188640"/>
            <a:ext cx="8964488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122" name="Picture 2" descr="C:\Documents and Settings\Carlos\Mis documentos\Mis imágenes\Periódico de Ersilia\2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864"/>
          <a:stretch>
            <a:fillRect/>
          </a:stretch>
        </p:blipFill>
        <p:spPr bwMode="auto">
          <a:xfrm>
            <a:off x="251520" y="0"/>
            <a:ext cx="8712968" cy="6790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6146" name="Picture 2" descr="C:\Documents and Settings\Carlos\Mis documentos\Mis imágenes\Periódico de Ersilia\2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948"/>
          <a:stretch>
            <a:fillRect/>
          </a:stretch>
        </p:blipFill>
        <p:spPr bwMode="auto">
          <a:xfrm>
            <a:off x="76620" y="188640"/>
            <a:ext cx="8887867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7170" name="Picture 2" descr="C:\Documents and Settings\Carlos\Mis documentos\Mis imágenes\Periódico de Ersilia\2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649"/>
          <a:stretch>
            <a:fillRect/>
          </a:stretch>
        </p:blipFill>
        <p:spPr bwMode="auto">
          <a:xfrm>
            <a:off x="179512" y="188640"/>
            <a:ext cx="8676456" cy="64807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8194" name="Picture 2" descr="C:\Documents and Settings\Carlos\Mis documentos\Mis imágenes\Periódico de Ersilia\2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952"/>
          <a:stretch>
            <a:fillRect/>
          </a:stretch>
        </p:blipFill>
        <p:spPr bwMode="auto">
          <a:xfrm>
            <a:off x="0" y="0"/>
            <a:ext cx="9154990" cy="71697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9218" name="Picture 2" descr="C:\Documents and Settings\Carlos\Mis documentos\Mis imágenes\Periódico de Ersilia\2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00"/>
          <a:stretch>
            <a:fillRect/>
          </a:stretch>
        </p:blipFill>
        <p:spPr bwMode="auto">
          <a:xfrm>
            <a:off x="0" y="188640"/>
            <a:ext cx="8974340" cy="63641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Presentación en pantalla (4:3)</PresentationFormat>
  <Paragraphs>0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3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*</dc:creator>
  <cp:lastModifiedBy>*</cp:lastModifiedBy>
  <cp:revision>4</cp:revision>
  <dcterms:created xsi:type="dcterms:W3CDTF">2012-05-12T23:06:08Z</dcterms:created>
  <dcterms:modified xsi:type="dcterms:W3CDTF">2012-05-12T23:40:15Z</dcterms:modified>
</cp:coreProperties>
</file>