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media/image1.png" ContentType="image/png"/>
  <Override PartName="/ppt/media/image2.png" ContentType="image/png"/>
  <Override PartName="/ppt/media/image30.png" ContentType="image/png"/>
  <Override PartName="/ppt/media/image3.png" ContentType="image/png"/>
  <Override PartName="/ppt/media/image31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9.png" ContentType="image/png"/>
  <Override PartName="/ppt/media/image13.jpeg" ContentType="image/jpeg"/>
  <Override PartName="/ppt/media/image14.png" ContentType="image/png"/>
  <Override PartName="/ppt/media/image10.jpeg" ContentType="image/jpe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8.jpeg" ContentType="image/jpe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C3662F2-EAB0-414E-AE2B-9DCB4C390B9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1F965F7-B46D-441E-B380-96FC08594E8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C7096C1-089C-44AE-97FE-A9A2D7BE36D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7904B7B-F57F-4483-976E-AF6160007E1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gl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D3B68A5-4E1E-4984-BC44-800081C01E1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D926166-9BAF-4D20-9598-FEF49BCD432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DB1EE13-A84F-4F5E-85CE-9CD81248E10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357C3B4-0D8F-4FC6-891D-D1FCCFC8D7F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DC57FDA-0B29-45DE-A706-D590EE9F07B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AD69451-7C66-4414-8E2F-5AB5E285FCF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A12293-2EC5-45C6-8AC5-930DFA61D03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66C0C57-79E3-4BFF-B739-9D432084D37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&lt;fecha/hora&gt;</a:t>
            </a:r>
            <a:endParaRPr b="0" lang="gl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gl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gl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gl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8C0BD07-7681-4901-9BA5-F4D83D2897E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gl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hyperlink" Target="https://www.youtube.com/watch?v=EFHsKPsuMY4" TargetMode="External"/><Relationship Id="rId9" Type="http://schemas.openxmlformats.org/officeDocument/2006/relationships/image" Target="../media/image31.png"/><Relationship Id="rId10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png"/><Relationship Id="rId8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8.jpe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/>
          <p:cNvSpPr/>
          <p:nvPr/>
        </p:nvSpPr>
        <p:spPr>
          <a:xfrm flipH="1">
            <a:off x="8175600" y="-714240"/>
            <a:ext cx="11931480" cy="11185920"/>
          </a:xfrm>
          <a:custGeom>
            <a:avLst/>
            <a:gdLst>
              <a:gd name="textAreaLeft" fmla="*/ -360 w 11931480"/>
              <a:gd name="textAreaRight" fmla="*/ 1193148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11932005" y="0"/>
                </a:moveTo>
                <a:lnTo>
                  <a:pt x="0" y="0"/>
                </a:lnTo>
                <a:lnTo>
                  <a:pt x="0" y="11186255"/>
                </a:lnTo>
                <a:lnTo>
                  <a:pt x="11932005" y="11186255"/>
                </a:lnTo>
                <a:lnTo>
                  <a:pt x="11932005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-259920" y="-449640"/>
            <a:ext cx="11931480" cy="11185920"/>
          </a:xfrm>
          <a:custGeom>
            <a:avLst/>
            <a:gdLst>
              <a:gd name="textAreaLeft" fmla="*/ 0 w 11931480"/>
              <a:gd name="textAreaRight" fmla="*/ 1193184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0" y="0"/>
                </a:moveTo>
                <a:lnTo>
                  <a:pt x="11932005" y="0"/>
                </a:lnTo>
                <a:lnTo>
                  <a:pt x="11932005" y="11186256"/>
                </a:lnTo>
                <a:lnTo>
                  <a:pt x="0" y="111862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Freeform 4"/>
          <p:cNvSpPr/>
          <p:nvPr/>
        </p:nvSpPr>
        <p:spPr>
          <a:xfrm>
            <a:off x="4178520" y="209160"/>
            <a:ext cx="9930240" cy="9868320"/>
          </a:xfrm>
          <a:custGeom>
            <a:avLst/>
            <a:gdLst>
              <a:gd name="textAreaLeft" fmla="*/ 0 w 9930240"/>
              <a:gd name="textAreaRight" fmla="*/ 9930600 w 9930240"/>
              <a:gd name="textAreaTop" fmla="*/ 0 h 9868320"/>
              <a:gd name="textAreaBottom" fmla="*/ 9868680 h 9868320"/>
            </a:gdLst>
            <a:ahLst/>
            <a:rect l="textAreaLeft" t="textAreaTop" r="textAreaRight" b="textAreaBottom"/>
            <a:pathLst>
              <a:path w="9930765" h="9868698">
                <a:moveTo>
                  <a:pt x="0" y="0"/>
                </a:moveTo>
                <a:lnTo>
                  <a:pt x="9930766" y="0"/>
                </a:lnTo>
                <a:lnTo>
                  <a:pt x="9930766" y="9868698"/>
                </a:lnTo>
                <a:lnTo>
                  <a:pt x="0" y="98686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Freeform 5"/>
          <p:cNvSpPr/>
          <p:nvPr/>
        </p:nvSpPr>
        <p:spPr>
          <a:xfrm>
            <a:off x="12349800" y="6099840"/>
            <a:ext cx="5937840" cy="4371480"/>
          </a:xfrm>
          <a:custGeom>
            <a:avLst/>
            <a:gdLst>
              <a:gd name="textAreaLeft" fmla="*/ 0 w 5937840"/>
              <a:gd name="textAreaRight" fmla="*/ 5938200 w 5937840"/>
              <a:gd name="textAreaTop" fmla="*/ 0 h 4371480"/>
              <a:gd name="textAreaBottom" fmla="*/ 4371840 h 4371480"/>
            </a:gdLst>
            <a:ahLst/>
            <a:rect l="textAreaLeft" t="textAreaTop" r="textAreaRight" b="textAreaBottom"/>
            <a:pathLst>
              <a:path w="5938200" h="4372000">
                <a:moveTo>
                  <a:pt x="0" y="0"/>
                </a:moveTo>
                <a:lnTo>
                  <a:pt x="5938200" y="0"/>
                </a:lnTo>
                <a:lnTo>
                  <a:pt x="5938200" y="4372000"/>
                </a:lnTo>
                <a:lnTo>
                  <a:pt x="0" y="4372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Freeform 6"/>
          <p:cNvSpPr/>
          <p:nvPr/>
        </p:nvSpPr>
        <p:spPr>
          <a:xfrm>
            <a:off x="14660280" y="690120"/>
            <a:ext cx="2031120" cy="3224520"/>
          </a:xfrm>
          <a:custGeom>
            <a:avLst/>
            <a:gdLst>
              <a:gd name="textAreaLeft" fmla="*/ 0 w 2031120"/>
              <a:gd name="textAreaRight" fmla="*/ 2031480 w 2031120"/>
              <a:gd name="textAreaTop" fmla="*/ 0 h 3224520"/>
              <a:gd name="textAreaBottom" fmla="*/ 3224880 h 3224520"/>
            </a:gdLst>
            <a:ahLst/>
            <a:rect l="textAreaLeft" t="textAreaTop" r="textAreaRight" b="textAreaBottom"/>
            <a:pathLst>
              <a:path w="2031616" h="3224787">
                <a:moveTo>
                  <a:pt x="0" y="0"/>
                </a:moveTo>
                <a:lnTo>
                  <a:pt x="2031616" y="0"/>
                </a:lnTo>
                <a:lnTo>
                  <a:pt x="2031616" y="3224786"/>
                </a:lnTo>
                <a:lnTo>
                  <a:pt x="0" y="32247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7"/>
          <p:cNvSpPr/>
          <p:nvPr/>
        </p:nvSpPr>
        <p:spPr>
          <a:xfrm>
            <a:off x="4993560" y="1191240"/>
            <a:ext cx="8300520" cy="663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3065"/>
              </a:lnSpc>
            </a:pPr>
            <a:r>
              <a:rPr b="0" lang="en-US" sz="12690" spc="-1" strike="noStrike">
                <a:solidFill>
                  <a:srgbClr val="5e4840"/>
                </a:solidFill>
                <a:latin typeface="Bryndan Write"/>
                <a:ea typeface="Bryndan Write"/>
              </a:rPr>
              <a:t>2025</a:t>
            </a:r>
            <a:endParaRPr b="0" lang="gl-ES" sz="1269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3065"/>
              </a:lnSpc>
            </a:pPr>
            <a:r>
              <a:rPr b="0" lang="en-US" sz="12690" spc="-1" strike="noStrike">
                <a:solidFill>
                  <a:srgbClr val="5e4840"/>
                </a:solidFill>
                <a:latin typeface="Bryndan Write"/>
                <a:ea typeface="Bryndan Write"/>
              </a:rPr>
              <a:t>ANO CASTELAO</a:t>
            </a:r>
            <a:endParaRPr b="0" lang="gl-ES" sz="126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Freeform 8"/>
          <p:cNvSpPr/>
          <p:nvPr/>
        </p:nvSpPr>
        <p:spPr>
          <a:xfrm>
            <a:off x="3114360" y="1028880"/>
            <a:ext cx="1960560" cy="1814400"/>
          </a:xfrm>
          <a:custGeom>
            <a:avLst/>
            <a:gdLst>
              <a:gd name="textAreaLeft" fmla="*/ 0 w 1960560"/>
              <a:gd name="textAreaRight" fmla="*/ 1960920 w 1960560"/>
              <a:gd name="textAreaTop" fmla="*/ 0 h 1814400"/>
              <a:gd name="textAreaBottom" fmla="*/ 1814760 h 1814400"/>
            </a:gdLst>
            <a:ahLst/>
            <a:rect l="textAreaLeft" t="textAreaTop" r="textAreaRight" b="textAreaBottom"/>
            <a:pathLst>
              <a:path w="1960816" h="1814646">
                <a:moveTo>
                  <a:pt x="0" y="0"/>
                </a:moveTo>
                <a:lnTo>
                  <a:pt x="1960816" y="0"/>
                </a:lnTo>
                <a:lnTo>
                  <a:pt x="1960816" y="1814646"/>
                </a:lnTo>
                <a:lnTo>
                  <a:pt x="0" y="18146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Freeform 9"/>
          <p:cNvSpPr/>
          <p:nvPr/>
        </p:nvSpPr>
        <p:spPr>
          <a:xfrm>
            <a:off x="861120" y="6576120"/>
            <a:ext cx="7314840" cy="3419640"/>
          </a:xfrm>
          <a:custGeom>
            <a:avLst/>
            <a:gdLst>
              <a:gd name="textAreaLeft" fmla="*/ 0 w 7314840"/>
              <a:gd name="textAreaRight" fmla="*/ 7315200 w 7314840"/>
              <a:gd name="textAreaTop" fmla="*/ 0 h 3419640"/>
              <a:gd name="textAreaBottom" fmla="*/ 3420000 h 3419640"/>
            </a:gdLst>
            <a:ahLst/>
            <a:rect l="textAreaLeft" t="textAreaTop" r="textAreaRight" b="textAreaBottom"/>
            <a:pathLst>
              <a:path w="7315200" h="3419856">
                <a:moveTo>
                  <a:pt x="0" y="0"/>
                </a:moveTo>
                <a:lnTo>
                  <a:pt x="7315200" y="0"/>
                </a:lnTo>
                <a:lnTo>
                  <a:pt x="7315200" y="3419856"/>
                </a:lnTo>
                <a:lnTo>
                  <a:pt x="0" y="34198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2"/>
          <p:cNvSpPr/>
          <p:nvPr/>
        </p:nvSpPr>
        <p:spPr>
          <a:xfrm flipH="1">
            <a:off x="8175600" y="-714240"/>
            <a:ext cx="11931480" cy="11185920"/>
          </a:xfrm>
          <a:custGeom>
            <a:avLst/>
            <a:gdLst>
              <a:gd name="textAreaLeft" fmla="*/ -360 w 11931480"/>
              <a:gd name="textAreaRight" fmla="*/ 1193148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11932005" y="0"/>
                </a:moveTo>
                <a:lnTo>
                  <a:pt x="0" y="0"/>
                </a:lnTo>
                <a:lnTo>
                  <a:pt x="0" y="11186255"/>
                </a:lnTo>
                <a:lnTo>
                  <a:pt x="11932005" y="11186255"/>
                </a:lnTo>
                <a:lnTo>
                  <a:pt x="11932005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Freeform 3"/>
          <p:cNvSpPr/>
          <p:nvPr/>
        </p:nvSpPr>
        <p:spPr>
          <a:xfrm>
            <a:off x="-1502640" y="-449640"/>
            <a:ext cx="11931480" cy="11185920"/>
          </a:xfrm>
          <a:custGeom>
            <a:avLst/>
            <a:gdLst>
              <a:gd name="textAreaLeft" fmla="*/ 0 w 11931480"/>
              <a:gd name="textAreaRight" fmla="*/ 1193184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0" y="0"/>
                </a:moveTo>
                <a:lnTo>
                  <a:pt x="11932005" y="0"/>
                </a:lnTo>
                <a:lnTo>
                  <a:pt x="11932005" y="11186256"/>
                </a:lnTo>
                <a:lnTo>
                  <a:pt x="0" y="111862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Freeform 4"/>
          <p:cNvSpPr/>
          <p:nvPr/>
        </p:nvSpPr>
        <p:spPr>
          <a:xfrm>
            <a:off x="1215360" y="295920"/>
            <a:ext cx="15856920" cy="8436960"/>
          </a:xfrm>
          <a:custGeom>
            <a:avLst/>
            <a:gdLst>
              <a:gd name="textAreaLeft" fmla="*/ 0 w 15856920"/>
              <a:gd name="textAreaRight" fmla="*/ 15857280 w 15856920"/>
              <a:gd name="textAreaTop" fmla="*/ 0 h 8436960"/>
              <a:gd name="textAreaBottom" fmla="*/ 8437320 h 8436960"/>
            </a:gdLst>
            <a:ahLst/>
            <a:rect l="textAreaLeft" t="textAreaTop" r="textAreaRight" b="textAreaBottom"/>
            <a:pathLst>
              <a:path w="15857138" h="8437319">
                <a:moveTo>
                  <a:pt x="0" y="0"/>
                </a:moveTo>
                <a:lnTo>
                  <a:pt x="15857138" y="0"/>
                </a:lnTo>
                <a:lnTo>
                  <a:pt x="15857138" y="8437319"/>
                </a:lnTo>
                <a:lnTo>
                  <a:pt x="0" y="84373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Freeform 5"/>
          <p:cNvSpPr/>
          <p:nvPr/>
        </p:nvSpPr>
        <p:spPr>
          <a:xfrm>
            <a:off x="-500400" y="7576560"/>
            <a:ext cx="5351400" cy="3939840"/>
          </a:xfrm>
          <a:custGeom>
            <a:avLst/>
            <a:gdLst>
              <a:gd name="textAreaLeft" fmla="*/ 0 w 5351400"/>
              <a:gd name="textAreaRight" fmla="*/ 5351760 w 5351400"/>
              <a:gd name="textAreaTop" fmla="*/ 0 h 3939840"/>
              <a:gd name="textAreaBottom" fmla="*/ 3940200 h 3939840"/>
            </a:gdLst>
            <a:ahLst/>
            <a:rect l="textAreaLeft" t="textAreaTop" r="textAreaRight" b="textAreaBottom"/>
            <a:pathLst>
              <a:path w="5351644" h="3940148">
                <a:moveTo>
                  <a:pt x="0" y="0"/>
                </a:moveTo>
                <a:lnTo>
                  <a:pt x="5351644" y="0"/>
                </a:lnTo>
                <a:lnTo>
                  <a:pt x="5351644" y="3940148"/>
                </a:lnTo>
                <a:lnTo>
                  <a:pt x="0" y="39401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Freeform 6"/>
          <p:cNvSpPr/>
          <p:nvPr/>
        </p:nvSpPr>
        <p:spPr>
          <a:xfrm>
            <a:off x="13668840" y="6994800"/>
            <a:ext cx="4795920" cy="3476880"/>
          </a:xfrm>
          <a:custGeom>
            <a:avLst/>
            <a:gdLst>
              <a:gd name="textAreaLeft" fmla="*/ 0 w 4795920"/>
              <a:gd name="textAreaRight" fmla="*/ 4796280 w 4795920"/>
              <a:gd name="textAreaTop" fmla="*/ 0 h 3476880"/>
              <a:gd name="textAreaBottom" fmla="*/ 3477240 h 3476880"/>
            </a:gdLst>
            <a:ahLst/>
            <a:rect l="textAreaLeft" t="textAreaTop" r="textAreaRight" b="textAreaBottom"/>
            <a:pathLst>
              <a:path w="4796202" h="3477247">
                <a:moveTo>
                  <a:pt x="0" y="0"/>
                </a:moveTo>
                <a:lnTo>
                  <a:pt x="4796203" y="0"/>
                </a:lnTo>
                <a:lnTo>
                  <a:pt x="4796203" y="3477246"/>
                </a:lnTo>
                <a:lnTo>
                  <a:pt x="0" y="34772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7"/>
          <p:cNvSpPr/>
          <p:nvPr/>
        </p:nvSpPr>
        <p:spPr>
          <a:xfrm>
            <a:off x="2175480" y="2642040"/>
            <a:ext cx="12886200" cy="61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ts val="9751"/>
              </a:lnSpc>
            </a:pPr>
            <a:r>
              <a:rPr b="0" lang="en-US" sz="9460" spc="-1" strike="noStrike">
                <a:solidFill>
                  <a:srgbClr val="000000"/>
                </a:solidFill>
                <a:latin typeface="Rabbits Bro"/>
                <a:ea typeface="Rabbits Bro"/>
              </a:rPr>
              <a:t>A Rianxeira foi unha canción adicada á figura de Castelao despois do seu falecemento.</a:t>
            </a:r>
            <a:endParaRPr b="0" lang="gl-ES" sz="94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Freeform 8"/>
          <p:cNvSpPr/>
          <p:nvPr/>
        </p:nvSpPr>
        <p:spPr>
          <a:xfrm>
            <a:off x="12894840" y="604080"/>
            <a:ext cx="3171600" cy="2192760"/>
          </a:xfrm>
          <a:custGeom>
            <a:avLst/>
            <a:gdLst>
              <a:gd name="textAreaLeft" fmla="*/ 0 w 3171600"/>
              <a:gd name="textAreaRight" fmla="*/ 3171960 w 3171600"/>
              <a:gd name="textAreaTop" fmla="*/ 0 h 2192760"/>
              <a:gd name="textAreaBottom" fmla="*/ 2193120 h 2192760"/>
            </a:gdLst>
            <a:ahLst/>
            <a:rect l="textAreaLeft" t="textAreaTop" r="textAreaRight" b="textAreaBottom"/>
            <a:pathLst>
              <a:path w="3172138" h="2192983">
                <a:moveTo>
                  <a:pt x="0" y="0"/>
                </a:moveTo>
                <a:lnTo>
                  <a:pt x="3172139" y="0"/>
                </a:lnTo>
                <a:lnTo>
                  <a:pt x="3172139" y="2192984"/>
                </a:lnTo>
                <a:lnTo>
                  <a:pt x="0" y="21929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Freeform 9"/>
          <p:cNvSpPr/>
          <p:nvPr/>
        </p:nvSpPr>
        <p:spPr>
          <a:xfrm>
            <a:off x="4744440" y="6408720"/>
            <a:ext cx="1378080" cy="2057040"/>
          </a:xfrm>
          <a:custGeom>
            <a:avLst/>
            <a:gdLst>
              <a:gd name="textAreaLeft" fmla="*/ 0 w 1378080"/>
              <a:gd name="textAreaRight" fmla="*/ 1378440 w 1378080"/>
              <a:gd name="textAreaTop" fmla="*/ 0 h 2057040"/>
              <a:gd name="textAreaBottom" fmla="*/ 2057400 h 2057040"/>
            </a:gdLst>
            <a:ahLst/>
            <a:rect l="textAreaLeft" t="textAreaTop" r="textAreaRight" b="textAreaBottom"/>
            <a:pathLst>
              <a:path w="1378458" h="2057400">
                <a:moveTo>
                  <a:pt x="0" y="0"/>
                </a:moveTo>
                <a:lnTo>
                  <a:pt x="1378458" y="0"/>
                </a:lnTo>
                <a:lnTo>
                  <a:pt x="137845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Box 10"/>
          <p:cNvSpPr/>
          <p:nvPr/>
        </p:nvSpPr>
        <p:spPr>
          <a:xfrm>
            <a:off x="6122880" y="6868440"/>
            <a:ext cx="12886200" cy="123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ts val="9751"/>
              </a:lnSpc>
            </a:pPr>
            <a:r>
              <a:rPr b="0" lang="en-US" sz="9460" spc="-1" strike="noStrike" u="sng">
                <a:solidFill>
                  <a:srgbClr val="0000ff"/>
                </a:solidFill>
                <a:uFillTx/>
                <a:latin typeface="Rabbits Bro"/>
                <a:ea typeface="Rabbits Bro"/>
                <a:hlinkClick r:id="rId8"/>
              </a:rPr>
              <a:t>RIANXEIRA</a:t>
            </a:r>
            <a:endParaRPr b="0" lang="gl-ES" sz="94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Freeform 11"/>
          <p:cNvSpPr/>
          <p:nvPr/>
        </p:nvSpPr>
        <p:spPr>
          <a:xfrm>
            <a:off x="11359800" y="6408720"/>
            <a:ext cx="1378080" cy="2057040"/>
          </a:xfrm>
          <a:custGeom>
            <a:avLst/>
            <a:gdLst>
              <a:gd name="textAreaLeft" fmla="*/ 0 w 1378080"/>
              <a:gd name="textAreaRight" fmla="*/ 1378440 w 1378080"/>
              <a:gd name="textAreaTop" fmla="*/ 0 h 2057040"/>
              <a:gd name="textAreaBottom" fmla="*/ 2057400 h 2057040"/>
            </a:gdLst>
            <a:ahLst/>
            <a:rect l="textAreaLeft" t="textAreaTop" r="textAreaRight" b="textAreaBottom"/>
            <a:pathLst>
              <a:path w="1378458" h="2057400">
                <a:moveTo>
                  <a:pt x="0" y="0"/>
                </a:moveTo>
                <a:lnTo>
                  <a:pt x="1378458" y="0"/>
                </a:lnTo>
                <a:lnTo>
                  <a:pt x="137845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2"/>
          <p:cNvSpPr/>
          <p:nvPr/>
        </p:nvSpPr>
        <p:spPr>
          <a:xfrm flipH="1">
            <a:off x="8175600" y="-714240"/>
            <a:ext cx="11931480" cy="11185920"/>
          </a:xfrm>
          <a:custGeom>
            <a:avLst/>
            <a:gdLst>
              <a:gd name="textAreaLeft" fmla="*/ -360 w 11931480"/>
              <a:gd name="textAreaRight" fmla="*/ 1193148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11932005" y="0"/>
                </a:moveTo>
                <a:lnTo>
                  <a:pt x="0" y="0"/>
                </a:lnTo>
                <a:lnTo>
                  <a:pt x="0" y="11186255"/>
                </a:lnTo>
                <a:lnTo>
                  <a:pt x="11932005" y="11186255"/>
                </a:lnTo>
                <a:lnTo>
                  <a:pt x="11932005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-1502640" y="-449640"/>
            <a:ext cx="11931480" cy="11185920"/>
          </a:xfrm>
          <a:custGeom>
            <a:avLst/>
            <a:gdLst>
              <a:gd name="textAreaLeft" fmla="*/ 0 w 11931480"/>
              <a:gd name="textAreaRight" fmla="*/ 1193184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0" y="0"/>
                </a:moveTo>
                <a:lnTo>
                  <a:pt x="11932005" y="0"/>
                </a:lnTo>
                <a:lnTo>
                  <a:pt x="11932005" y="11186256"/>
                </a:lnTo>
                <a:lnTo>
                  <a:pt x="0" y="111862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Freeform 4"/>
          <p:cNvSpPr/>
          <p:nvPr/>
        </p:nvSpPr>
        <p:spPr>
          <a:xfrm>
            <a:off x="756360" y="680760"/>
            <a:ext cx="16774560" cy="8925480"/>
          </a:xfrm>
          <a:custGeom>
            <a:avLst/>
            <a:gdLst>
              <a:gd name="textAreaLeft" fmla="*/ 0 w 16774560"/>
              <a:gd name="textAreaRight" fmla="*/ 16774920 w 16774560"/>
              <a:gd name="textAreaTop" fmla="*/ 0 h 8925480"/>
              <a:gd name="textAreaBottom" fmla="*/ 8925840 h 8925480"/>
            </a:gdLst>
            <a:ahLst/>
            <a:rect l="textAreaLeft" t="textAreaTop" r="textAreaRight" b="textAreaBottom"/>
            <a:pathLst>
              <a:path w="16775010" h="8925703">
                <a:moveTo>
                  <a:pt x="0" y="0"/>
                </a:moveTo>
                <a:lnTo>
                  <a:pt x="16775010" y="0"/>
                </a:lnTo>
                <a:lnTo>
                  <a:pt x="16775010" y="8925704"/>
                </a:lnTo>
                <a:lnTo>
                  <a:pt x="0" y="89257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Freeform 5"/>
          <p:cNvSpPr/>
          <p:nvPr/>
        </p:nvSpPr>
        <p:spPr>
          <a:xfrm>
            <a:off x="13507200" y="7261200"/>
            <a:ext cx="7503480" cy="4605120"/>
          </a:xfrm>
          <a:custGeom>
            <a:avLst/>
            <a:gdLst>
              <a:gd name="textAreaLeft" fmla="*/ 0 w 7503480"/>
              <a:gd name="textAreaRight" fmla="*/ 7503840 w 7503480"/>
              <a:gd name="textAreaTop" fmla="*/ 0 h 4605120"/>
              <a:gd name="textAreaBottom" fmla="*/ 4605480 h 4605120"/>
            </a:gdLst>
            <a:ahLst/>
            <a:rect l="textAreaLeft" t="textAreaTop" r="textAreaRight" b="textAreaBottom"/>
            <a:pathLst>
              <a:path w="7503889" h="4605512">
                <a:moveTo>
                  <a:pt x="0" y="0"/>
                </a:moveTo>
                <a:lnTo>
                  <a:pt x="7503890" y="0"/>
                </a:lnTo>
                <a:lnTo>
                  <a:pt x="7503890" y="4605512"/>
                </a:lnTo>
                <a:lnTo>
                  <a:pt x="0" y="460551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Freeform 6"/>
          <p:cNvSpPr/>
          <p:nvPr/>
        </p:nvSpPr>
        <p:spPr>
          <a:xfrm>
            <a:off x="4455720" y="5628600"/>
            <a:ext cx="5973120" cy="3382200"/>
          </a:xfrm>
          <a:custGeom>
            <a:avLst/>
            <a:gdLst>
              <a:gd name="textAreaLeft" fmla="*/ 0 w 5973120"/>
              <a:gd name="textAreaRight" fmla="*/ 5973480 w 5973120"/>
              <a:gd name="textAreaTop" fmla="*/ 0 h 3382200"/>
              <a:gd name="textAreaBottom" fmla="*/ 3382560 h 3382200"/>
            </a:gdLst>
            <a:ahLst/>
            <a:rect l="textAreaLeft" t="textAreaTop" r="textAreaRight" b="textAreaBottom"/>
            <a:pathLst>
              <a:path w="5973634" h="3382576">
                <a:moveTo>
                  <a:pt x="0" y="0"/>
                </a:moveTo>
                <a:lnTo>
                  <a:pt x="5973634" y="0"/>
                </a:lnTo>
                <a:lnTo>
                  <a:pt x="5973634" y="3382575"/>
                </a:lnTo>
                <a:lnTo>
                  <a:pt x="0" y="338257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Freeform 7"/>
          <p:cNvSpPr/>
          <p:nvPr/>
        </p:nvSpPr>
        <p:spPr>
          <a:xfrm>
            <a:off x="11381760" y="5569920"/>
            <a:ext cx="2536560" cy="3382200"/>
          </a:xfrm>
          <a:custGeom>
            <a:avLst/>
            <a:gdLst>
              <a:gd name="textAreaLeft" fmla="*/ 0 w 2536560"/>
              <a:gd name="textAreaRight" fmla="*/ 2536920 w 2536560"/>
              <a:gd name="textAreaTop" fmla="*/ 0 h 3382200"/>
              <a:gd name="textAreaBottom" fmla="*/ 3382560 h 3382200"/>
            </a:gdLst>
            <a:ahLst/>
            <a:rect l="textAreaLeft" t="textAreaTop" r="textAreaRight" b="textAreaBottom"/>
            <a:pathLst>
              <a:path w="2536932" h="3382576">
                <a:moveTo>
                  <a:pt x="0" y="0"/>
                </a:moveTo>
                <a:lnTo>
                  <a:pt x="2536932" y="0"/>
                </a:lnTo>
                <a:lnTo>
                  <a:pt x="2536932" y="3382576"/>
                </a:lnTo>
                <a:lnTo>
                  <a:pt x="0" y="338257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Freeform 8"/>
          <p:cNvSpPr/>
          <p:nvPr/>
        </p:nvSpPr>
        <p:spPr>
          <a:xfrm rot="20539800">
            <a:off x="492840" y="6917040"/>
            <a:ext cx="2689200" cy="2689200"/>
          </a:xfrm>
          <a:custGeom>
            <a:avLst/>
            <a:gdLst>
              <a:gd name="textAreaLeft" fmla="*/ 0 w 2689200"/>
              <a:gd name="textAreaRight" fmla="*/ 2689560 w 2689200"/>
              <a:gd name="textAreaTop" fmla="*/ 0 h 2689200"/>
              <a:gd name="textAreaBottom" fmla="*/ 2689560 h 2689200"/>
            </a:gdLst>
            <a:ahLst/>
            <a:rect l="textAreaLeft" t="textAreaTop" r="textAreaRight" b="textAreaBottom"/>
            <a:pathLst>
              <a:path w="2689667" h="2689667">
                <a:moveTo>
                  <a:pt x="0" y="0"/>
                </a:moveTo>
                <a:lnTo>
                  <a:pt x="2689667" y="0"/>
                </a:lnTo>
                <a:lnTo>
                  <a:pt x="2689667" y="2689667"/>
                </a:lnTo>
                <a:lnTo>
                  <a:pt x="0" y="268966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9"/>
          <p:cNvSpPr/>
          <p:nvPr/>
        </p:nvSpPr>
        <p:spPr>
          <a:xfrm>
            <a:off x="1215360" y="2031120"/>
            <a:ext cx="14505120" cy="87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877"/>
              </a:lnSpc>
            </a:pPr>
            <a:r>
              <a:rPr b="0" lang="en-US" sz="6680" spc="-1" strike="noStrike">
                <a:solidFill>
                  <a:srgbClr val="000000"/>
                </a:solidFill>
                <a:latin typeface="More Sugar"/>
                <a:ea typeface="More Sugar"/>
              </a:rPr>
              <a:t>ALFONSO RODRÍGUEZ CASTELAO</a:t>
            </a:r>
            <a:endParaRPr b="0" lang="gl-ES" sz="66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TextBox 10"/>
          <p:cNvSpPr/>
          <p:nvPr/>
        </p:nvSpPr>
        <p:spPr>
          <a:xfrm>
            <a:off x="756360" y="2906640"/>
            <a:ext cx="15333840" cy="338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326"/>
              </a:lnSpc>
            </a:pPr>
            <a:r>
              <a:rPr b="0" lang="en-US" sz="4800" spc="-1" strike="noStrike">
                <a:solidFill>
                  <a:srgbClr val="000000"/>
                </a:solidFill>
                <a:latin typeface="More Sugar"/>
                <a:ea typeface="More Sugar"/>
              </a:rPr>
              <a:t>Naceu en Rianxo (A Coruña) o 30 de xaneiro do 1886.</a:t>
            </a:r>
            <a:endParaRPr b="0" lang="gl-ES" sz="4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5326"/>
              </a:lnSpc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5326"/>
              </a:lnSpc>
            </a:pPr>
            <a:r>
              <a:rPr b="0" lang="en-US" sz="4800" spc="-1" strike="noStrike">
                <a:solidFill>
                  <a:srgbClr val="000000"/>
                </a:solidFill>
                <a:latin typeface="More Sugar"/>
                <a:ea typeface="More Sugar"/>
              </a:rPr>
              <a:t> </a:t>
            </a:r>
            <a:r>
              <a:rPr b="0" lang="en-US" sz="4800" spc="-1" strike="noStrike">
                <a:solidFill>
                  <a:srgbClr val="000000"/>
                </a:solidFill>
                <a:latin typeface="More Sugar"/>
                <a:ea typeface="More Sugar"/>
              </a:rPr>
              <a:t>Unha vila mariñeira das Rías Baixas, pero pasou parte da súa infancia emigrado en Arxentina.</a:t>
            </a:r>
            <a:endParaRPr b="0" lang="gl-ES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2"/>
          <p:cNvSpPr/>
          <p:nvPr/>
        </p:nvSpPr>
        <p:spPr>
          <a:xfrm flipH="1">
            <a:off x="8175600" y="-714240"/>
            <a:ext cx="11931480" cy="11185920"/>
          </a:xfrm>
          <a:custGeom>
            <a:avLst/>
            <a:gdLst>
              <a:gd name="textAreaLeft" fmla="*/ -360 w 11931480"/>
              <a:gd name="textAreaRight" fmla="*/ 1193148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11932005" y="0"/>
                </a:moveTo>
                <a:lnTo>
                  <a:pt x="0" y="0"/>
                </a:lnTo>
                <a:lnTo>
                  <a:pt x="0" y="11186255"/>
                </a:lnTo>
                <a:lnTo>
                  <a:pt x="11932005" y="11186255"/>
                </a:lnTo>
                <a:lnTo>
                  <a:pt x="11932005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Freeform 3"/>
          <p:cNvSpPr/>
          <p:nvPr/>
        </p:nvSpPr>
        <p:spPr>
          <a:xfrm>
            <a:off x="-1502640" y="-449640"/>
            <a:ext cx="11931480" cy="11185920"/>
          </a:xfrm>
          <a:custGeom>
            <a:avLst/>
            <a:gdLst>
              <a:gd name="textAreaLeft" fmla="*/ 0 w 11931480"/>
              <a:gd name="textAreaRight" fmla="*/ 1193184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0" y="0"/>
                </a:moveTo>
                <a:lnTo>
                  <a:pt x="11932005" y="0"/>
                </a:lnTo>
                <a:lnTo>
                  <a:pt x="11932005" y="11186256"/>
                </a:lnTo>
                <a:lnTo>
                  <a:pt x="0" y="111862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Freeform 4"/>
          <p:cNvSpPr/>
          <p:nvPr/>
        </p:nvSpPr>
        <p:spPr>
          <a:xfrm>
            <a:off x="722520" y="660240"/>
            <a:ext cx="15856920" cy="8436960"/>
          </a:xfrm>
          <a:custGeom>
            <a:avLst/>
            <a:gdLst>
              <a:gd name="textAreaLeft" fmla="*/ 0 w 15856920"/>
              <a:gd name="textAreaRight" fmla="*/ 15857280 w 15856920"/>
              <a:gd name="textAreaTop" fmla="*/ 0 h 8436960"/>
              <a:gd name="textAreaBottom" fmla="*/ 8437320 h 8436960"/>
            </a:gdLst>
            <a:ahLst/>
            <a:rect l="textAreaLeft" t="textAreaTop" r="textAreaRight" b="textAreaBottom"/>
            <a:pathLst>
              <a:path w="15857138" h="8437319">
                <a:moveTo>
                  <a:pt x="0" y="0"/>
                </a:moveTo>
                <a:lnTo>
                  <a:pt x="15857137" y="0"/>
                </a:lnTo>
                <a:lnTo>
                  <a:pt x="15857137" y="8437318"/>
                </a:lnTo>
                <a:lnTo>
                  <a:pt x="0" y="84373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Freeform 5"/>
          <p:cNvSpPr/>
          <p:nvPr/>
        </p:nvSpPr>
        <p:spPr>
          <a:xfrm>
            <a:off x="13933800" y="6172200"/>
            <a:ext cx="8708040" cy="8229240"/>
          </a:xfrm>
          <a:custGeom>
            <a:avLst/>
            <a:gdLst>
              <a:gd name="textAreaLeft" fmla="*/ 0 w 8708040"/>
              <a:gd name="textAreaRight" fmla="*/ 8708400 w 8708040"/>
              <a:gd name="textAreaTop" fmla="*/ 0 h 8229240"/>
              <a:gd name="textAreaBottom" fmla="*/ 8229600 h 8229240"/>
            </a:gdLst>
            <a:ahLst/>
            <a:rect l="textAreaLeft" t="textAreaTop" r="textAreaRight" b="textAreaBottom"/>
            <a:pathLst>
              <a:path w="8708571" h="8229600">
                <a:moveTo>
                  <a:pt x="0" y="0"/>
                </a:moveTo>
                <a:lnTo>
                  <a:pt x="8708572" y="0"/>
                </a:lnTo>
                <a:lnTo>
                  <a:pt x="8708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Freeform 6"/>
          <p:cNvSpPr/>
          <p:nvPr/>
        </p:nvSpPr>
        <p:spPr>
          <a:xfrm>
            <a:off x="3103560" y="4204440"/>
            <a:ext cx="5546880" cy="3695760"/>
          </a:xfrm>
          <a:custGeom>
            <a:avLst/>
            <a:gdLst>
              <a:gd name="textAreaLeft" fmla="*/ 0 w 5546880"/>
              <a:gd name="textAreaRight" fmla="*/ 5547240 w 5546880"/>
              <a:gd name="textAreaTop" fmla="*/ 0 h 3695760"/>
              <a:gd name="textAreaBottom" fmla="*/ 3696120 h 3695760"/>
            </a:gdLst>
            <a:ahLst/>
            <a:rect l="textAreaLeft" t="textAreaTop" r="textAreaRight" b="textAreaBottom"/>
            <a:pathLst>
              <a:path w="5547418" h="3695967">
                <a:moveTo>
                  <a:pt x="0" y="0"/>
                </a:moveTo>
                <a:lnTo>
                  <a:pt x="5547419" y="0"/>
                </a:lnTo>
                <a:lnTo>
                  <a:pt x="5547419" y="3695967"/>
                </a:lnTo>
                <a:lnTo>
                  <a:pt x="0" y="369596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Freeform 7"/>
          <p:cNvSpPr/>
          <p:nvPr/>
        </p:nvSpPr>
        <p:spPr>
          <a:xfrm>
            <a:off x="9590760" y="4345920"/>
            <a:ext cx="2734560" cy="3652560"/>
          </a:xfrm>
          <a:custGeom>
            <a:avLst/>
            <a:gdLst>
              <a:gd name="textAreaLeft" fmla="*/ 0 w 2734560"/>
              <a:gd name="textAreaRight" fmla="*/ 2734920 w 2734560"/>
              <a:gd name="textAreaTop" fmla="*/ 0 h 3652560"/>
              <a:gd name="textAreaBottom" fmla="*/ 3652920 h 3652560"/>
            </a:gdLst>
            <a:ahLst/>
            <a:rect l="textAreaLeft" t="textAreaTop" r="textAreaRight" b="textAreaBottom"/>
            <a:pathLst>
              <a:path w="2735070" h="3652848">
                <a:moveTo>
                  <a:pt x="0" y="0"/>
                </a:moveTo>
                <a:lnTo>
                  <a:pt x="2735070" y="0"/>
                </a:lnTo>
                <a:lnTo>
                  <a:pt x="2735070" y="3652848"/>
                </a:lnTo>
                <a:lnTo>
                  <a:pt x="0" y="36528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Box 8"/>
          <p:cNvSpPr/>
          <p:nvPr/>
        </p:nvSpPr>
        <p:spPr>
          <a:xfrm>
            <a:off x="1293480" y="2477160"/>
            <a:ext cx="13765680" cy="152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994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More Sugar"/>
                <a:ea typeface="More Sugar"/>
              </a:rPr>
              <a:t>Estudou medicina en Santiago de Compostela.</a:t>
            </a:r>
            <a:endParaRPr b="0" lang="gl-ES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3994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More Sugar"/>
                <a:ea typeface="More Sugar"/>
              </a:rPr>
              <a:t>Nos anos de universidade comeza a interesarse polo debuxo e a caricatura.</a:t>
            </a:r>
            <a:endParaRPr b="0" lang="gl-E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Freeform 9"/>
          <p:cNvSpPr/>
          <p:nvPr/>
        </p:nvSpPr>
        <p:spPr>
          <a:xfrm>
            <a:off x="12071880" y="3639960"/>
            <a:ext cx="2070000" cy="4358520"/>
          </a:xfrm>
          <a:custGeom>
            <a:avLst/>
            <a:gdLst>
              <a:gd name="textAreaLeft" fmla="*/ 0 w 2070000"/>
              <a:gd name="textAreaRight" fmla="*/ 2070360 w 2070000"/>
              <a:gd name="textAreaTop" fmla="*/ 0 h 4358520"/>
              <a:gd name="textAreaBottom" fmla="*/ 4358880 h 4358520"/>
            </a:gdLst>
            <a:ahLst/>
            <a:rect l="textAreaLeft" t="textAreaTop" r="textAreaRight" b="textAreaBottom"/>
            <a:pathLst>
              <a:path w="2070442" h="4358825">
                <a:moveTo>
                  <a:pt x="0" y="0"/>
                </a:moveTo>
                <a:lnTo>
                  <a:pt x="2070441" y="0"/>
                </a:lnTo>
                <a:lnTo>
                  <a:pt x="2070441" y="4358824"/>
                </a:lnTo>
                <a:lnTo>
                  <a:pt x="0" y="43588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2"/>
          <p:cNvSpPr/>
          <p:nvPr/>
        </p:nvSpPr>
        <p:spPr>
          <a:xfrm flipH="1">
            <a:off x="8175600" y="-714240"/>
            <a:ext cx="11931480" cy="11185920"/>
          </a:xfrm>
          <a:custGeom>
            <a:avLst/>
            <a:gdLst>
              <a:gd name="textAreaLeft" fmla="*/ -360 w 11931480"/>
              <a:gd name="textAreaRight" fmla="*/ 1193148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11932005" y="0"/>
                </a:moveTo>
                <a:lnTo>
                  <a:pt x="0" y="0"/>
                </a:lnTo>
                <a:lnTo>
                  <a:pt x="0" y="11186255"/>
                </a:lnTo>
                <a:lnTo>
                  <a:pt x="11932005" y="11186255"/>
                </a:lnTo>
                <a:lnTo>
                  <a:pt x="11932005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Freeform 3"/>
          <p:cNvSpPr/>
          <p:nvPr/>
        </p:nvSpPr>
        <p:spPr>
          <a:xfrm>
            <a:off x="-1502640" y="-449640"/>
            <a:ext cx="11931480" cy="11185920"/>
          </a:xfrm>
          <a:custGeom>
            <a:avLst/>
            <a:gdLst>
              <a:gd name="textAreaLeft" fmla="*/ 0 w 11931480"/>
              <a:gd name="textAreaRight" fmla="*/ 1193184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0" y="0"/>
                </a:moveTo>
                <a:lnTo>
                  <a:pt x="11932005" y="0"/>
                </a:lnTo>
                <a:lnTo>
                  <a:pt x="11932005" y="11186256"/>
                </a:lnTo>
                <a:lnTo>
                  <a:pt x="0" y="111862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Freeform 4"/>
          <p:cNvSpPr/>
          <p:nvPr/>
        </p:nvSpPr>
        <p:spPr>
          <a:xfrm rot="5400000">
            <a:off x="3998880" y="-2087280"/>
            <a:ext cx="10117800" cy="14292360"/>
          </a:xfrm>
          <a:custGeom>
            <a:avLst/>
            <a:gdLst>
              <a:gd name="textAreaLeft" fmla="*/ 0 w 10117800"/>
              <a:gd name="textAreaRight" fmla="*/ 10118160 w 10117800"/>
              <a:gd name="textAreaTop" fmla="*/ 0 h 14292360"/>
              <a:gd name="textAreaBottom" fmla="*/ 14292720 h 14292360"/>
            </a:gdLst>
            <a:ahLst/>
            <a:rect l="textAreaLeft" t="textAreaTop" r="textAreaRight" b="textAreaBottom"/>
            <a:pathLst>
              <a:path w="10118027" h="14292682">
                <a:moveTo>
                  <a:pt x="0" y="0"/>
                </a:moveTo>
                <a:lnTo>
                  <a:pt x="10118028" y="0"/>
                </a:lnTo>
                <a:lnTo>
                  <a:pt x="10118028" y="14292682"/>
                </a:lnTo>
                <a:lnTo>
                  <a:pt x="0" y="142926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Freeform 5"/>
          <p:cNvSpPr/>
          <p:nvPr/>
        </p:nvSpPr>
        <p:spPr>
          <a:xfrm>
            <a:off x="-1044360" y="5894640"/>
            <a:ext cx="4145400" cy="4841280"/>
          </a:xfrm>
          <a:custGeom>
            <a:avLst/>
            <a:gdLst>
              <a:gd name="textAreaLeft" fmla="*/ 0 w 4145400"/>
              <a:gd name="textAreaRight" fmla="*/ 4145760 w 4145400"/>
              <a:gd name="textAreaTop" fmla="*/ 0 h 4841280"/>
              <a:gd name="textAreaBottom" fmla="*/ 4841640 h 4841280"/>
            </a:gdLst>
            <a:ahLst/>
            <a:rect l="textAreaLeft" t="textAreaTop" r="textAreaRight" b="textAreaBottom"/>
            <a:pathLst>
              <a:path w="4145803" h="4841813">
                <a:moveTo>
                  <a:pt x="0" y="0"/>
                </a:moveTo>
                <a:lnTo>
                  <a:pt x="4145802" y="0"/>
                </a:lnTo>
                <a:lnTo>
                  <a:pt x="4145802" y="4841814"/>
                </a:lnTo>
                <a:lnTo>
                  <a:pt x="0" y="48418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Box 6"/>
          <p:cNvSpPr/>
          <p:nvPr/>
        </p:nvSpPr>
        <p:spPr>
          <a:xfrm>
            <a:off x="3046680" y="2162880"/>
            <a:ext cx="12194280" cy="561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7364"/>
              </a:lnSpc>
            </a:pPr>
            <a:r>
              <a:rPr b="0" lang="en-US" sz="7150" spc="-1" strike="noStrike">
                <a:solidFill>
                  <a:srgbClr val="000000"/>
                </a:solidFill>
                <a:latin typeface="More Sugar"/>
                <a:ea typeface="More Sugar"/>
              </a:rPr>
              <a:t>Foi político, médico, escritor, pintor, debuxante e caricaturista </a:t>
            </a:r>
            <a:endParaRPr b="0" lang="gl-ES" sz="71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7364"/>
              </a:lnSpc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7364"/>
              </a:lnSpc>
            </a:pPr>
            <a:r>
              <a:rPr b="0" lang="en-US" sz="7150" spc="-1" strike="noStrike">
                <a:solidFill>
                  <a:srgbClr val="000000"/>
                </a:solidFill>
                <a:latin typeface="More Sugar"/>
                <a:ea typeface="More Sugar"/>
              </a:rPr>
              <a:t>E un dos maiores defensores de Galicia.</a:t>
            </a:r>
            <a:endParaRPr b="0" lang="gl-ES" sz="71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Freeform 7"/>
          <p:cNvSpPr/>
          <p:nvPr/>
        </p:nvSpPr>
        <p:spPr>
          <a:xfrm>
            <a:off x="14142600" y="2697120"/>
            <a:ext cx="4255920" cy="4430160"/>
          </a:xfrm>
          <a:custGeom>
            <a:avLst/>
            <a:gdLst>
              <a:gd name="textAreaLeft" fmla="*/ 0 w 4255920"/>
              <a:gd name="textAreaRight" fmla="*/ 4256280 w 4255920"/>
              <a:gd name="textAreaTop" fmla="*/ 0 h 4430160"/>
              <a:gd name="textAreaBottom" fmla="*/ 4430520 h 4430160"/>
            </a:gdLst>
            <a:ahLst/>
            <a:rect l="textAreaLeft" t="textAreaTop" r="textAreaRight" b="textAreaBottom"/>
            <a:pathLst>
              <a:path w="4256245" h="4430364">
                <a:moveTo>
                  <a:pt x="0" y="0"/>
                </a:moveTo>
                <a:lnTo>
                  <a:pt x="4256245" y="0"/>
                </a:lnTo>
                <a:lnTo>
                  <a:pt x="4256245" y="4430364"/>
                </a:lnTo>
                <a:lnTo>
                  <a:pt x="0" y="443036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2"/>
          <p:cNvSpPr/>
          <p:nvPr/>
        </p:nvSpPr>
        <p:spPr>
          <a:xfrm flipH="1">
            <a:off x="8175600" y="-714240"/>
            <a:ext cx="11931480" cy="11185920"/>
          </a:xfrm>
          <a:custGeom>
            <a:avLst/>
            <a:gdLst>
              <a:gd name="textAreaLeft" fmla="*/ -360 w 11931480"/>
              <a:gd name="textAreaRight" fmla="*/ 1193148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11932005" y="0"/>
                </a:moveTo>
                <a:lnTo>
                  <a:pt x="0" y="0"/>
                </a:lnTo>
                <a:lnTo>
                  <a:pt x="0" y="11186255"/>
                </a:lnTo>
                <a:lnTo>
                  <a:pt x="11932005" y="11186255"/>
                </a:lnTo>
                <a:lnTo>
                  <a:pt x="11932005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Freeform 3"/>
          <p:cNvSpPr/>
          <p:nvPr/>
        </p:nvSpPr>
        <p:spPr>
          <a:xfrm>
            <a:off x="-1502640" y="-449640"/>
            <a:ext cx="11931480" cy="11185920"/>
          </a:xfrm>
          <a:custGeom>
            <a:avLst/>
            <a:gdLst>
              <a:gd name="textAreaLeft" fmla="*/ 0 w 11931480"/>
              <a:gd name="textAreaRight" fmla="*/ 1193184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0" y="0"/>
                </a:moveTo>
                <a:lnTo>
                  <a:pt x="11932005" y="0"/>
                </a:lnTo>
                <a:lnTo>
                  <a:pt x="11932005" y="11186256"/>
                </a:lnTo>
                <a:lnTo>
                  <a:pt x="0" y="111862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Freeform 4"/>
          <p:cNvSpPr/>
          <p:nvPr/>
        </p:nvSpPr>
        <p:spPr>
          <a:xfrm>
            <a:off x="15625080" y="0"/>
            <a:ext cx="2425320" cy="3849840"/>
          </a:xfrm>
          <a:custGeom>
            <a:avLst/>
            <a:gdLst>
              <a:gd name="textAreaLeft" fmla="*/ 0 w 2425320"/>
              <a:gd name="textAreaRight" fmla="*/ 2425680 w 2425320"/>
              <a:gd name="textAreaTop" fmla="*/ 0 h 3849840"/>
              <a:gd name="textAreaBottom" fmla="*/ 3850200 h 3849840"/>
            </a:gdLst>
            <a:ahLst/>
            <a:rect l="textAreaLeft" t="textAreaTop" r="textAreaRight" b="textAreaBottom"/>
            <a:pathLst>
              <a:path w="2425584" h="3850134">
                <a:moveTo>
                  <a:pt x="0" y="0"/>
                </a:moveTo>
                <a:lnTo>
                  <a:pt x="2425585" y="0"/>
                </a:lnTo>
                <a:lnTo>
                  <a:pt x="2425585" y="3850134"/>
                </a:lnTo>
                <a:lnTo>
                  <a:pt x="0" y="38501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Freeform 5"/>
          <p:cNvSpPr/>
          <p:nvPr/>
        </p:nvSpPr>
        <p:spPr>
          <a:xfrm>
            <a:off x="1356480" y="1028880"/>
            <a:ext cx="14943240" cy="8592480"/>
          </a:xfrm>
          <a:custGeom>
            <a:avLst/>
            <a:gdLst>
              <a:gd name="textAreaLeft" fmla="*/ 0 w 14943240"/>
              <a:gd name="textAreaRight" fmla="*/ 14943600 w 14943240"/>
              <a:gd name="textAreaTop" fmla="*/ 0 h 8592480"/>
              <a:gd name="textAreaBottom" fmla="*/ 8592840 h 8592480"/>
            </a:gdLst>
            <a:ahLst/>
            <a:rect l="textAreaLeft" t="textAreaTop" r="textAreaRight" b="textAreaBottom"/>
            <a:pathLst>
              <a:path w="14943759" h="8592661">
                <a:moveTo>
                  <a:pt x="0" y="0"/>
                </a:moveTo>
                <a:lnTo>
                  <a:pt x="14943759" y="0"/>
                </a:lnTo>
                <a:lnTo>
                  <a:pt x="14943759" y="8592661"/>
                </a:lnTo>
                <a:lnTo>
                  <a:pt x="0" y="859266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Freeform 6"/>
          <p:cNvSpPr/>
          <p:nvPr/>
        </p:nvSpPr>
        <p:spPr>
          <a:xfrm>
            <a:off x="-315000" y="7204320"/>
            <a:ext cx="2425320" cy="3849840"/>
          </a:xfrm>
          <a:custGeom>
            <a:avLst/>
            <a:gdLst>
              <a:gd name="textAreaLeft" fmla="*/ 0 w 2425320"/>
              <a:gd name="textAreaRight" fmla="*/ 2425680 w 2425320"/>
              <a:gd name="textAreaTop" fmla="*/ 0 h 3849840"/>
              <a:gd name="textAreaBottom" fmla="*/ 3850200 h 3849840"/>
            </a:gdLst>
            <a:ahLst/>
            <a:rect l="textAreaLeft" t="textAreaTop" r="textAreaRight" b="textAreaBottom"/>
            <a:pathLst>
              <a:path w="2425584" h="3850134">
                <a:moveTo>
                  <a:pt x="0" y="0"/>
                </a:moveTo>
                <a:lnTo>
                  <a:pt x="2425585" y="0"/>
                </a:lnTo>
                <a:lnTo>
                  <a:pt x="2425585" y="3850134"/>
                </a:lnTo>
                <a:lnTo>
                  <a:pt x="0" y="38501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Freeform 7"/>
          <p:cNvSpPr/>
          <p:nvPr/>
        </p:nvSpPr>
        <p:spPr>
          <a:xfrm>
            <a:off x="3693960" y="2446560"/>
            <a:ext cx="4244760" cy="5393520"/>
          </a:xfrm>
          <a:custGeom>
            <a:avLst/>
            <a:gdLst>
              <a:gd name="textAreaLeft" fmla="*/ 0 w 4244760"/>
              <a:gd name="textAreaRight" fmla="*/ 4245120 w 4244760"/>
              <a:gd name="textAreaTop" fmla="*/ 0 h 5393520"/>
              <a:gd name="textAreaBottom" fmla="*/ 5393880 h 5393520"/>
            </a:gdLst>
            <a:ahLst/>
            <a:rect l="textAreaLeft" t="textAreaTop" r="textAreaRight" b="textAreaBottom"/>
            <a:pathLst>
              <a:path w="4245224" h="5393849">
                <a:moveTo>
                  <a:pt x="0" y="0"/>
                </a:moveTo>
                <a:lnTo>
                  <a:pt x="4245225" y="0"/>
                </a:lnTo>
                <a:lnTo>
                  <a:pt x="4245225" y="5393848"/>
                </a:lnTo>
                <a:lnTo>
                  <a:pt x="0" y="53938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Freeform 8"/>
          <p:cNvSpPr/>
          <p:nvPr/>
        </p:nvSpPr>
        <p:spPr>
          <a:xfrm>
            <a:off x="10185480" y="2457360"/>
            <a:ext cx="3335040" cy="4842360"/>
          </a:xfrm>
          <a:custGeom>
            <a:avLst/>
            <a:gdLst>
              <a:gd name="textAreaLeft" fmla="*/ 0 w 3335040"/>
              <a:gd name="textAreaRight" fmla="*/ 3335400 w 3335040"/>
              <a:gd name="textAreaTop" fmla="*/ 0 h 4842360"/>
              <a:gd name="textAreaBottom" fmla="*/ 4842720 h 4842360"/>
            </a:gdLst>
            <a:ahLst/>
            <a:rect l="textAreaLeft" t="textAreaTop" r="textAreaRight" b="textAreaBottom"/>
            <a:pathLst>
              <a:path w="3335542" h="4842892">
                <a:moveTo>
                  <a:pt x="0" y="0"/>
                </a:moveTo>
                <a:lnTo>
                  <a:pt x="3335542" y="0"/>
                </a:lnTo>
                <a:lnTo>
                  <a:pt x="3335542" y="4842892"/>
                </a:lnTo>
                <a:lnTo>
                  <a:pt x="0" y="48428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extBox 9"/>
          <p:cNvSpPr/>
          <p:nvPr/>
        </p:nvSpPr>
        <p:spPr>
          <a:xfrm>
            <a:off x="1891440" y="782640"/>
            <a:ext cx="14505120" cy="114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125"/>
              </a:lnSpc>
            </a:pPr>
            <a:r>
              <a:rPr b="0" lang="en-US" sz="4970" spc="-1" strike="noStrike">
                <a:solidFill>
                  <a:srgbClr val="000000"/>
                </a:solidFill>
                <a:latin typeface="More Sugar"/>
                <a:ea typeface="More Sugar"/>
              </a:rPr>
              <a:t>ALGUNHAS DAS OBRAS MÁIS IMPORTANTES</a:t>
            </a:r>
            <a:endParaRPr b="0" lang="gl-ES" sz="497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3889"/>
              </a:lnSpc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2"/>
          <p:cNvSpPr/>
          <p:nvPr/>
        </p:nvSpPr>
        <p:spPr>
          <a:xfrm flipH="1">
            <a:off x="8175600" y="-714240"/>
            <a:ext cx="11931480" cy="11185920"/>
          </a:xfrm>
          <a:custGeom>
            <a:avLst/>
            <a:gdLst>
              <a:gd name="textAreaLeft" fmla="*/ -360 w 11931480"/>
              <a:gd name="textAreaRight" fmla="*/ 1193148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11932005" y="0"/>
                </a:moveTo>
                <a:lnTo>
                  <a:pt x="0" y="0"/>
                </a:lnTo>
                <a:lnTo>
                  <a:pt x="0" y="11186255"/>
                </a:lnTo>
                <a:lnTo>
                  <a:pt x="11932005" y="11186255"/>
                </a:lnTo>
                <a:lnTo>
                  <a:pt x="11932005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Freeform 3"/>
          <p:cNvSpPr/>
          <p:nvPr/>
        </p:nvSpPr>
        <p:spPr>
          <a:xfrm>
            <a:off x="-1502640" y="-449640"/>
            <a:ext cx="11931480" cy="11185920"/>
          </a:xfrm>
          <a:custGeom>
            <a:avLst/>
            <a:gdLst>
              <a:gd name="textAreaLeft" fmla="*/ 0 w 11931480"/>
              <a:gd name="textAreaRight" fmla="*/ 1193184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0" y="0"/>
                </a:moveTo>
                <a:lnTo>
                  <a:pt x="11932005" y="0"/>
                </a:lnTo>
                <a:lnTo>
                  <a:pt x="11932005" y="11186256"/>
                </a:lnTo>
                <a:lnTo>
                  <a:pt x="0" y="111862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Freeform 4"/>
          <p:cNvSpPr/>
          <p:nvPr/>
        </p:nvSpPr>
        <p:spPr>
          <a:xfrm>
            <a:off x="15625080" y="0"/>
            <a:ext cx="2425320" cy="3849840"/>
          </a:xfrm>
          <a:custGeom>
            <a:avLst/>
            <a:gdLst>
              <a:gd name="textAreaLeft" fmla="*/ 0 w 2425320"/>
              <a:gd name="textAreaRight" fmla="*/ 2425680 w 2425320"/>
              <a:gd name="textAreaTop" fmla="*/ 0 h 3849840"/>
              <a:gd name="textAreaBottom" fmla="*/ 3850200 h 3849840"/>
            </a:gdLst>
            <a:ahLst/>
            <a:rect l="textAreaLeft" t="textAreaTop" r="textAreaRight" b="textAreaBottom"/>
            <a:pathLst>
              <a:path w="2425584" h="3850134">
                <a:moveTo>
                  <a:pt x="0" y="0"/>
                </a:moveTo>
                <a:lnTo>
                  <a:pt x="2425585" y="0"/>
                </a:lnTo>
                <a:lnTo>
                  <a:pt x="2425585" y="3850134"/>
                </a:lnTo>
                <a:lnTo>
                  <a:pt x="0" y="38501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Freeform 5"/>
          <p:cNvSpPr/>
          <p:nvPr/>
        </p:nvSpPr>
        <p:spPr>
          <a:xfrm>
            <a:off x="1356480" y="1028880"/>
            <a:ext cx="14943240" cy="8592480"/>
          </a:xfrm>
          <a:custGeom>
            <a:avLst/>
            <a:gdLst>
              <a:gd name="textAreaLeft" fmla="*/ 0 w 14943240"/>
              <a:gd name="textAreaRight" fmla="*/ 14943600 w 14943240"/>
              <a:gd name="textAreaTop" fmla="*/ 0 h 8592480"/>
              <a:gd name="textAreaBottom" fmla="*/ 8592840 h 8592480"/>
            </a:gdLst>
            <a:ahLst/>
            <a:rect l="textAreaLeft" t="textAreaTop" r="textAreaRight" b="textAreaBottom"/>
            <a:pathLst>
              <a:path w="14943759" h="8592661">
                <a:moveTo>
                  <a:pt x="0" y="0"/>
                </a:moveTo>
                <a:lnTo>
                  <a:pt x="14943759" y="0"/>
                </a:lnTo>
                <a:lnTo>
                  <a:pt x="14943759" y="8592661"/>
                </a:lnTo>
                <a:lnTo>
                  <a:pt x="0" y="859266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Freeform 6"/>
          <p:cNvSpPr/>
          <p:nvPr/>
        </p:nvSpPr>
        <p:spPr>
          <a:xfrm>
            <a:off x="-315000" y="7204320"/>
            <a:ext cx="2425320" cy="3849840"/>
          </a:xfrm>
          <a:custGeom>
            <a:avLst/>
            <a:gdLst>
              <a:gd name="textAreaLeft" fmla="*/ 0 w 2425320"/>
              <a:gd name="textAreaRight" fmla="*/ 2425680 w 2425320"/>
              <a:gd name="textAreaTop" fmla="*/ 0 h 3849840"/>
              <a:gd name="textAreaBottom" fmla="*/ 3850200 h 3849840"/>
            </a:gdLst>
            <a:ahLst/>
            <a:rect l="textAreaLeft" t="textAreaTop" r="textAreaRight" b="textAreaBottom"/>
            <a:pathLst>
              <a:path w="2425584" h="3850134">
                <a:moveTo>
                  <a:pt x="0" y="0"/>
                </a:moveTo>
                <a:lnTo>
                  <a:pt x="2425585" y="0"/>
                </a:lnTo>
                <a:lnTo>
                  <a:pt x="2425585" y="3850134"/>
                </a:lnTo>
                <a:lnTo>
                  <a:pt x="0" y="38501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Freeform 7"/>
          <p:cNvSpPr/>
          <p:nvPr/>
        </p:nvSpPr>
        <p:spPr>
          <a:xfrm rot="118200">
            <a:off x="3766680" y="2046600"/>
            <a:ext cx="3669120" cy="5612400"/>
          </a:xfrm>
          <a:custGeom>
            <a:avLst/>
            <a:gdLst>
              <a:gd name="textAreaLeft" fmla="*/ 0 w 3669120"/>
              <a:gd name="textAreaRight" fmla="*/ 3669480 w 3669120"/>
              <a:gd name="textAreaTop" fmla="*/ 0 h 5612400"/>
              <a:gd name="textAreaBottom" fmla="*/ 5612760 h 5612400"/>
            </a:gdLst>
            <a:ahLst/>
            <a:rect l="textAreaLeft" t="textAreaTop" r="textAreaRight" b="textAreaBottom"/>
            <a:pathLst>
              <a:path w="3669412" h="5612868">
                <a:moveTo>
                  <a:pt x="0" y="0"/>
                </a:moveTo>
                <a:lnTo>
                  <a:pt x="3669413" y="0"/>
                </a:lnTo>
                <a:lnTo>
                  <a:pt x="3669413" y="5612868"/>
                </a:lnTo>
                <a:lnTo>
                  <a:pt x="0" y="561286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Freeform 8"/>
          <p:cNvSpPr/>
          <p:nvPr/>
        </p:nvSpPr>
        <p:spPr>
          <a:xfrm>
            <a:off x="10203120" y="2274120"/>
            <a:ext cx="3938760" cy="5446440"/>
          </a:xfrm>
          <a:custGeom>
            <a:avLst/>
            <a:gdLst>
              <a:gd name="textAreaLeft" fmla="*/ 0 w 3938760"/>
              <a:gd name="textAreaRight" fmla="*/ 3939120 w 3938760"/>
              <a:gd name="textAreaTop" fmla="*/ 0 h 5446440"/>
              <a:gd name="textAreaBottom" fmla="*/ 5446800 h 5446440"/>
            </a:gdLst>
            <a:ahLst/>
            <a:rect l="textAreaLeft" t="textAreaTop" r="textAreaRight" b="textAreaBottom"/>
            <a:pathLst>
              <a:path w="3939290" h="5446784">
                <a:moveTo>
                  <a:pt x="0" y="0"/>
                </a:moveTo>
                <a:lnTo>
                  <a:pt x="3939290" y="0"/>
                </a:lnTo>
                <a:lnTo>
                  <a:pt x="3939290" y="5446784"/>
                </a:lnTo>
                <a:lnTo>
                  <a:pt x="0" y="54467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TextBox 9"/>
          <p:cNvSpPr/>
          <p:nvPr/>
        </p:nvSpPr>
        <p:spPr>
          <a:xfrm>
            <a:off x="1891440" y="782640"/>
            <a:ext cx="14505120" cy="114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125"/>
              </a:lnSpc>
            </a:pPr>
            <a:r>
              <a:rPr b="0" lang="en-US" sz="4970" spc="-1" strike="noStrike">
                <a:solidFill>
                  <a:srgbClr val="000000"/>
                </a:solidFill>
                <a:latin typeface="More Sugar"/>
                <a:ea typeface="More Sugar"/>
              </a:rPr>
              <a:t>ALGUNHAS DAS OBRAS MÁIS IMPORTANTES</a:t>
            </a:r>
            <a:endParaRPr b="0" lang="gl-ES" sz="497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3889"/>
              </a:lnSpc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Freeform 2"/>
          <p:cNvSpPr/>
          <p:nvPr/>
        </p:nvSpPr>
        <p:spPr>
          <a:xfrm flipH="1">
            <a:off x="8175600" y="-714240"/>
            <a:ext cx="11931480" cy="11185920"/>
          </a:xfrm>
          <a:custGeom>
            <a:avLst/>
            <a:gdLst>
              <a:gd name="textAreaLeft" fmla="*/ -360 w 11931480"/>
              <a:gd name="textAreaRight" fmla="*/ 1193148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11932005" y="0"/>
                </a:moveTo>
                <a:lnTo>
                  <a:pt x="0" y="0"/>
                </a:lnTo>
                <a:lnTo>
                  <a:pt x="0" y="11186255"/>
                </a:lnTo>
                <a:lnTo>
                  <a:pt x="11932005" y="11186255"/>
                </a:lnTo>
                <a:lnTo>
                  <a:pt x="11932005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Freeform 3"/>
          <p:cNvSpPr/>
          <p:nvPr/>
        </p:nvSpPr>
        <p:spPr>
          <a:xfrm>
            <a:off x="-1502640" y="-449640"/>
            <a:ext cx="11931480" cy="11185920"/>
          </a:xfrm>
          <a:custGeom>
            <a:avLst/>
            <a:gdLst>
              <a:gd name="textAreaLeft" fmla="*/ 0 w 11931480"/>
              <a:gd name="textAreaRight" fmla="*/ 1193184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0" y="0"/>
                </a:moveTo>
                <a:lnTo>
                  <a:pt x="11932005" y="0"/>
                </a:lnTo>
                <a:lnTo>
                  <a:pt x="11932005" y="11186256"/>
                </a:lnTo>
                <a:lnTo>
                  <a:pt x="0" y="111862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Freeform 4"/>
          <p:cNvSpPr/>
          <p:nvPr/>
        </p:nvSpPr>
        <p:spPr>
          <a:xfrm>
            <a:off x="1270800" y="0"/>
            <a:ext cx="15112800" cy="10736280"/>
          </a:xfrm>
          <a:custGeom>
            <a:avLst/>
            <a:gdLst>
              <a:gd name="textAreaLeft" fmla="*/ 0 w 15112800"/>
              <a:gd name="textAreaRight" fmla="*/ 15113160 w 15112800"/>
              <a:gd name="textAreaTop" fmla="*/ 0 h 10736280"/>
              <a:gd name="textAreaBottom" fmla="*/ 10736640 h 10736280"/>
            </a:gdLst>
            <a:ahLst/>
            <a:rect l="textAreaLeft" t="textAreaTop" r="textAreaRight" b="textAreaBottom"/>
            <a:pathLst>
              <a:path w="15113142" h="10736628">
                <a:moveTo>
                  <a:pt x="0" y="0"/>
                </a:moveTo>
                <a:lnTo>
                  <a:pt x="15113141" y="0"/>
                </a:lnTo>
                <a:lnTo>
                  <a:pt x="15113141" y="10736628"/>
                </a:lnTo>
                <a:lnTo>
                  <a:pt x="0" y="1073662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Freeform 5"/>
          <p:cNvSpPr/>
          <p:nvPr/>
        </p:nvSpPr>
        <p:spPr>
          <a:xfrm>
            <a:off x="0" y="5523480"/>
            <a:ext cx="2953080" cy="4763160"/>
          </a:xfrm>
          <a:custGeom>
            <a:avLst/>
            <a:gdLst>
              <a:gd name="textAreaLeft" fmla="*/ 0 w 2953080"/>
              <a:gd name="textAreaRight" fmla="*/ 2953440 w 2953080"/>
              <a:gd name="textAreaTop" fmla="*/ 0 h 4763160"/>
              <a:gd name="textAreaBottom" fmla="*/ 4763520 h 4763160"/>
            </a:gdLst>
            <a:ahLst/>
            <a:rect l="textAreaLeft" t="textAreaTop" r="textAreaRight" b="textAreaBottom"/>
            <a:pathLst>
              <a:path w="2953317" h="4763415">
                <a:moveTo>
                  <a:pt x="0" y="0"/>
                </a:moveTo>
                <a:lnTo>
                  <a:pt x="2953317" y="0"/>
                </a:lnTo>
                <a:lnTo>
                  <a:pt x="2953317" y="4763415"/>
                </a:lnTo>
                <a:lnTo>
                  <a:pt x="0" y="476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Freeform 6"/>
          <p:cNvSpPr/>
          <p:nvPr/>
        </p:nvSpPr>
        <p:spPr>
          <a:xfrm>
            <a:off x="12538440" y="1420560"/>
            <a:ext cx="2573640" cy="1241640"/>
          </a:xfrm>
          <a:custGeom>
            <a:avLst/>
            <a:gdLst>
              <a:gd name="textAreaLeft" fmla="*/ 0 w 2573640"/>
              <a:gd name="textAreaRight" fmla="*/ 2574000 w 2573640"/>
              <a:gd name="textAreaTop" fmla="*/ 0 h 1241640"/>
              <a:gd name="textAreaBottom" fmla="*/ 1242000 h 1241640"/>
            </a:gdLst>
            <a:ahLst/>
            <a:rect l="textAreaLeft" t="textAreaTop" r="textAreaRight" b="textAreaBottom"/>
            <a:pathLst>
              <a:path w="2574104" h="1242005">
                <a:moveTo>
                  <a:pt x="0" y="0"/>
                </a:moveTo>
                <a:lnTo>
                  <a:pt x="2574104" y="0"/>
                </a:lnTo>
                <a:lnTo>
                  <a:pt x="2574104" y="1242005"/>
                </a:lnTo>
                <a:lnTo>
                  <a:pt x="0" y="124200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Freeform 7"/>
          <p:cNvSpPr/>
          <p:nvPr/>
        </p:nvSpPr>
        <p:spPr>
          <a:xfrm>
            <a:off x="7244280" y="5615280"/>
            <a:ext cx="3799080" cy="3642480"/>
          </a:xfrm>
          <a:custGeom>
            <a:avLst/>
            <a:gdLst>
              <a:gd name="textAreaLeft" fmla="*/ 0 w 3799080"/>
              <a:gd name="textAreaRight" fmla="*/ 3799440 w 3799080"/>
              <a:gd name="textAreaTop" fmla="*/ 0 h 3642480"/>
              <a:gd name="textAreaBottom" fmla="*/ 3642840 h 3642480"/>
            </a:gdLst>
            <a:ahLst/>
            <a:rect l="textAreaLeft" t="textAreaTop" r="textAreaRight" b="textAreaBottom"/>
            <a:pathLst>
              <a:path w="3799604" h="3642870">
                <a:moveTo>
                  <a:pt x="0" y="0"/>
                </a:moveTo>
                <a:lnTo>
                  <a:pt x="3799604" y="0"/>
                </a:lnTo>
                <a:lnTo>
                  <a:pt x="3799604" y="3642870"/>
                </a:lnTo>
                <a:lnTo>
                  <a:pt x="0" y="36428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TextBox 8"/>
          <p:cNvSpPr/>
          <p:nvPr/>
        </p:nvSpPr>
        <p:spPr>
          <a:xfrm>
            <a:off x="3111840" y="2707560"/>
            <a:ext cx="11431440" cy="279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ts val="7322"/>
              </a:lnSpc>
            </a:pPr>
            <a:r>
              <a:rPr b="0" lang="en-US" sz="7110" spc="-1" strike="noStrike">
                <a:solidFill>
                  <a:srgbClr val="000000"/>
                </a:solidFill>
                <a:latin typeface="More Sugar"/>
                <a:ea typeface="More Sugar"/>
              </a:rPr>
              <a:t>No ano 1933 é nomeado membro da Real Academia Galega.</a:t>
            </a:r>
            <a:endParaRPr b="0" lang="gl-ES" sz="711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 2"/>
          <p:cNvSpPr/>
          <p:nvPr/>
        </p:nvSpPr>
        <p:spPr>
          <a:xfrm flipH="1">
            <a:off x="8175600" y="-714240"/>
            <a:ext cx="11931480" cy="11185920"/>
          </a:xfrm>
          <a:custGeom>
            <a:avLst/>
            <a:gdLst>
              <a:gd name="textAreaLeft" fmla="*/ -360 w 11931480"/>
              <a:gd name="textAreaRight" fmla="*/ 1193148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11932005" y="0"/>
                </a:moveTo>
                <a:lnTo>
                  <a:pt x="0" y="0"/>
                </a:lnTo>
                <a:lnTo>
                  <a:pt x="0" y="11186255"/>
                </a:lnTo>
                <a:lnTo>
                  <a:pt x="11932005" y="11186255"/>
                </a:lnTo>
                <a:lnTo>
                  <a:pt x="11932005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Freeform 3"/>
          <p:cNvSpPr/>
          <p:nvPr/>
        </p:nvSpPr>
        <p:spPr>
          <a:xfrm>
            <a:off x="-1502640" y="-449640"/>
            <a:ext cx="11931480" cy="11185920"/>
          </a:xfrm>
          <a:custGeom>
            <a:avLst/>
            <a:gdLst>
              <a:gd name="textAreaLeft" fmla="*/ 0 w 11931480"/>
              <a:gd name="textAreaRight" fmla="*/ 1193184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0" y="0"/>
                </a:moveTo>
                <a:lnTo>
                  <a:pt x="11932005" y="0"/>
                </a:lnTo>
                <a:lnTo>
                  <a:pt x="11932005" y="11186256"/>
                </a:lnTo>
                <a:lnTo>
                  <a:pt x="0" y="111862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Freeform 4"/>
          <p:cNvSpPr/>
          <p:nvPr/>
        </p:nvSpPr>
        <p:spPr>
          <a:xfrm>
            <a:off x="1270800" y="0"/>
            <a:ext cx="15112800" cy="10736280"/>
          </a:xfrm>
          <a:custGeom>
            <a:avLst/>
            <a:gdLst>
              <a:gd name="textAreaLeft" fmla="*/ 0 w 15112800"/>
              <a:gd name="textAreaRight" fmla="*/ 15113160 w 15112800"/>
              <a:gd name="textAreaTop" fmla="*/ 0 h 10736280"/>
              <a:gd name="textAreaBottom" fmla="*/ 10736640 h 10736280"/>
            </a:gdLst>
            <a:ahLst/>
            <a:rect l="textAreaLeft" t="textAreaTop" r="textAreaRight" b="textAreaBottom"/>
            <a:pathLst>
              <a:path w="15113142" h="10736628">
                <a:moveTo>
                  <a:pt x="0" y="0"/>
                </a:moveTo>
                <a:lnTo>
                  <a:pt x="15113141" y="0"/>
                </a:lnTo>
                <a:lnTo>
                  <a:pt x="15113141" y="10736628"/>
                </a:lnTo>
                <a:lnTo>
                  <a:pt x="0" y="1073662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Freeform 5"/>
          <p:cNvSpPr/>
          <p:nvPr/>
        </p:nvSpPr>
        <p:spPr>
          <a:xfrm>
            <a:off x="0" y="5523480"/>
            <a:ext cx="2953080" cy="4763160"/>
          </a:xfrm>
          <a:custGeom>
            <a:avLst/>
            <a:gdLst>
              <a:gd name="textAreaLeft" fmla="*/ 0 w 2953080"/>
              <a:gd name="textAreaRight" fmla="*/ 2953440 w 2953080"/>
              <a:gd name="textAreaTop" fmla="*/ 0 h 4763160"/>
              <a:gd name="textAreaBottom" fmla="*/ 4763520 h 4763160"/>
            </a:gdLst>
            <a:ahLst/>
            <a:rect l="textAreaLeft" t="textAreaTop" r="textAreaRight" b="textAreaBottom"/>
            <a:pathLst>
              <a:path w="2953317" h="4763415">
                <a:moveTo>
                  <a:pt x="0" y="0"/>
                </a:moveTo>
                <a:lnTo>
                  <a:pt x="2953317" y="0"/>
                </a:lnTo>
                <a:lnTo>
                  <a:pt x="2953317" y="4763415"/>
                </a:lnTo>
                <a:lnTo>
                  <a:pt x="0" y="476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Freeform 6"/>
          <p:cNvSpPr/>
          <p:nvPr/>
        </p:nvSpPr>
        <p:spPr>
          <a:xfrm>
            <a:off x="2723400" y="744480"/>
            <a:ext cx="2573640" cy="1241640"/>
          </a:xfrm>
          <a:custGeom>
            <a:avLst/>
            <a:gdLst>
              <a:gd name="textAreaLeft" fmla="*/ 0 w 2573640"/>
              <a:gd name="textAreaRight" fmla="*/ 2574000 w 2573640"/>
              <a:gd name="textAreaTop" fmla="*/ 0 h 1241640"/>
              <a:gd name="textAreaBottom" fmla="*/ 1242000 h 1241640"/>
            </a:gdLst>
            <a:ahLst/>
            <a:rect l="textAreaLeft" t="textAreaTop" r="textAreaRight" b="textAreaBottom"/>
            <a:pathLst>
              <a:path w="2574104" h="1242005">
                <a:moveTo>
                  <a:pt x="0" y="0"/>
                </a:moveTo>
                <a:lnTo>
                  <a:pt x="2574104" y="0"/>
                </a:lnTo>
                <a:lnTo>
                  <a:pt x="2574104" y="1242005"/>
                </a:lnTo>
                <a:lnTo>
                  <a:pt x="0" y="124200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Freeform 7"/>
          <p:cNvSpPr/>
          <p:nvPr/>
        </p:nvSpPr>
        <p:spPr>
          <a:xfrm>
            <a:off x="5527440" y="5972760"/>
            <a:ext cx="5912280" cy="3864960"/>
          </a:xfrm>
          <a:custGeom>
            <a:avLst/>
            <a:gdLst>
              <a:gd name="textAreaLeft" fmla="*/ 0 w 5912280"/>
              <a:gd name="textAreaRight" fmla="*/ 5912640 w 5912280"/>
              <a:gd name="textAreaTop" fmla="*/ 0 h 3864960"/>
              <a:gd name="textAreaBottom" fmla="*/ 3865320 h 3864960"/>
            </a:gdLst>
            <a:ahLst/>
            <a:rect l="textAreaLeft" t="textAreaTop" r="textAreaRight" b="textAreaBottom"/>
            <a:pathLst>
              <a:path w="5912617" h="3865373">
                <a:moveTo>
                  <a:pt x="0" y="0"/>
                </a:moveTo>
                <a:lnTo>
                  <a:pt x="5912617" y="0"/>
                </a:lnTo>
                <a:lnTo>
                  <a:pt x="5912617" y="3865373"/>
                </a:lnTo>
                <a:lnTo>
                  <a:pt x="0" y="386537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TextBox 8"/>
          <p:cNvSpPr/>
          <p:nvPr/>
        </p:nvSpPr>
        <p:spPr>
          <a:xfrm>
            <a:off x="3111840" y="2091240"/>
            <a:ext cx="11431440" cy="464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ts val="7322"/>
              </a:lnSpc>
            </a:pPr>
            <a:r>
              <a:rPr b="0" lang="en-US" sz="7110" spc="-1" strike="noStrike">
                <a:solidFill>
                  <a:srgbClr val="000000"/>
                </a:solidFill>
                <a:latin typeface="More Sugar"/>
                <a:ea typeface="More Sugar"/>
              </a:rPr>
              <a:t>No 1940 tivo que emigrar a Arxentina (Buenos Aires) pola represión do goberno franquista.</a:t>
            </a:r>
            <a:endParaRPr b="0" lang="gl-ES" sz="711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 2"/>
          <p:cNvSpPr/>
          <p:nvPr/>
        </p:nvSpPr>
        <p:spPr>
          <a:xfrm flipH="1">
            <a:off x="8175600" y="-714240"/>
            <a:ext cx="11931480" cy="11185920"/>
          </a:xfrm>
          <a:custGeom>
            <a:avLst/>
            <a:gdLst>
              <a:gd name="textAreaLeft" fmla="*/ -360 w 11931480"/>
              <a:gd name="textAreaRight" fmla="*/ 1193148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11932005" y="0"/>
                </a:moveTo>
                <a:lnTo>
                  <a:pt x="0" y="0"/>
                </a:lnTo>
                <a:lnTo>
                  <a:pt x="0" y="11186255"/>
                </a:lnTo>
                <a:lnTo>
                  <a:pt x="11932005" y="11186255"/>
                </a:lnTo>
                <a:lnTo>
                  <a:pt x="11932005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Freeform 3"/>
          <p:cNvSpPr/>
          <p:nvPr/>
        </p:nvSpPr>
        <p:spPr>
          <a:xfrm>
            <a:off x="-1502640" y="-449640"/>
            <a:ext cx="11931480" cy="11185920"/>
          </a:xfrm>
          <a:custGeom>
            <a:avLst/>
            <a:gdLst>
              <a:gd name="textAreaLeft" fmla="*/ 0 w 11931480"/>
              <a:gd name="textAreaRight" fmla="*/ 11931840 w 11931480"/>
              <a:gd name="textAreaTop" fmla="*/ 0 h 11185920"/>
              <a:gd name="textAreaBottom" fmla="*/ 11186280 h 11185920"/>
            </a:gdLst>
            <a:ahLst/>
            <a:rect l="textAreaLeft" t="textAreaTop" r="textAreaRight" b="textAreaBottom"/>
            <a:pathLst>
              <a:path w="11932006" h="11186255">
                <a:moveTo>
                  <a:pt x="0" y="0"/>
                </a:moveTo>
                <a:lnTo>
                  <a:pt x="11932005" y="0"/>
                </a:lnTo>
                <a:lnTo>
                  <a:pt x="11932005" y="11186256"/>
                </a:lnTo>
                <a:lnTo>
                  <a:pt x="0" y="1118625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Freeform 4"/>
          <p:cNvSpPr/>
          <p:nvPr/>
        </p:nvSpPr>
        <p:spPr>
          <a:xfrm>
            <a:off x="1215360" y="295920"/>
            <a:ext cx="15856920" cy="8436960"/>
          </a:xfrm>
          <a:custGeom>
            <a:avLst/>
            <a:gdLst>
              <a:gd name="textAreaLeft" fmla="*/ 0 w 15856920"/>
              <a:gd name="textAreaRight" fmla="*/ 15857280 w 15856920"/>
              <a:gd name="textAreaTop" fmla="*/ 0 h 8436960"/>
              <a:gd name="textAreaBottom" fmla="*/ 8437320 h 8436960"/>
            </a:gdLst>
            <a:ahLst/>
            <a:rect l="textAreaLeft" t="textAreaTop" r="textAreaRight" b="textAreaBottom"/>
            <a:pathLst>
              <a:path w="15857138" h="8437319">
                <a:moveTo>
                  <a:pt x="0" y="0"/>
                </a:moveTo>
                <a:lnTo>
                  <a:pt x="15857138" y="0"/>
                </a:lnTo>
                <a:lnTo>
                  <a:pt x="15857138" y="8437319"/>
                </a:lnTo>
                <a:lnTo>
                  <a:pt x="0" y="84373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Freeform 5"/>
          <p:cNvSpPr/>
          <p:nvPr/>
        </p:nvSpPr>
        <p:spPr>
          <a:xfrm>
            <a:off x="-500400" y="7576560"/>
            <a:ext cx="5351400" cy="3939840"/>
          </a:xfrm>
          <a:custGeom>
            <a:avLst/>
            <a:gdLst>
              <a:gd name="textAreaLeft" fmla="*/ 0 w 5351400"/>
              <a:gd name="textAreaRight" fmla="*/ 5351760 w 5351400"/>
              <a:gd name="textAreaTop" fmla="*/ 0 h 3939840"/>
              <a:gd name="textAreaBottom" fmla="*/ 3940200 h 3939840"/>
            </a:gdLst>
            <a:ahLst/>
            <a:rect l="textAreaLeft" t="textAreaTop" r="textAreaRight" b="textAreaBottom"/>
            <a:pathLst>
              <a:path w="5351644" h="3940148">
                <a:moveTo>
                  <a:pt x="0" y="0"/>
                </a:moveTo>
                <a:lnTo>
                  <a:pt x="5351644" y="0"/>
                </a:lnTo>
                <a:lnTo>
                  <a:pt x="5351644" y="3940148"/>
                </a:lnTo>
                <a:lnTo>
                  <a:pt x="0" y="39401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Freeform 6"/>
          <p:cNvSpPr/>
          <p:nvPr/>
        </p:nvSpPr>
        <p:spPr>
          <a:xfrm>
            <a:off x="13668840" y="6994800"/>
            <a:ext cx="4795920" cy="3476880"/>
          </a:xfrm>
          <a:custGeom>
            <a:avLst/>
            <a:gdLst>
              <a:gd name="textAreaLeft" fmla="*/ 0 w 4795920"/>
              <a:gd name="textAreaRight" fmla="*/ 4796280 w 4795920"/>
              <a:gd name="textAreaTop" fmla="*/ 0 h 3476880"/>
              <a:gd name="textAreaBottom" fmla="*/ 3477240 h 3476880"/>
            </a:gdLst>
            <a:ahLst/>
            <a:rect l="textAreaLeft" t="textAreaTop" r="textAreaRight" b="textAreaBottom"/>
            <a:pathLst>
              <a:path w="4796202" h="3477247">
                <a:moveTo>
                  <a:pt x="0" y="0"/>
                </a:moveTo>
                <a:lnTo>
                  <a:pt x="4796203" y="0"/>
                </a:lnTo>
                <a:lnTo>
                  <a:pt x="4796203" y="3477246"/>
                </a:lnTo>
                <a:lnTo>
                  <a:pt x="0" y="347724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TextBox 7"/>
          <p:cNvSpPr/>
          <p:nvPr/>
        </p:nvSpPr>
        <p:spPr>
          <a:xfrm>
            <a:off x="2175480" y="2717280"/>
            <a:ext cx="12886200" cy="619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just">
              <a:lnSpc>
                <a:spcPts val="9751"/>
              </a:lnSpc>
            </a:pPr>
            <a:r>
              <a:rPr b="0" lang="en-US" sz="9460" spc="-1" strike="noStrike">
                <a:solidFill>
                  <a:srgbClr val="000000"/>
                </a:solidFill>
                <a:latin typeface="Rabbits Bro"/>
                <a:ea typeface="Rabbits Bro"/>
              </a:rPr>
              <a:t>Falece o 7 de xaneiro de 1950 deixando un legado moi importante para a nosa cultura.</a:t>
            </a:r>
            <a:endParaRPr b="0" lang="gl-ES" sz="94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Freeform 8"/>
          <p:cNvSpPr/>
          <p:nvPr/>
        </p:nvSpPr>
        <p:spPr>
          <a:xfrm>
            <a:off x="12894840" y="604080"/>
            <a:ext cx="3171600" cy="2192760"/>
          </a:xfrm>
          <a:custGeom>
            <a:avLst/>
            <a:gdLst>
              <a:gd name="textAreaLeft" fmla="*/ 0 w 3171600"/>
              <a:gd name="textAreaRight" fmla="*/ 3171960 w 3171600"/>
              <a:gd name="textAreaTop" fmla="*/ 0 h 2192760"/>
              <a:gd name="textAreaBottom" fmla="*/ 2193120 h 2192760"/>
            </a:gdLst>
            <a:ahLst/>
            <a:rect l="textAreaLeft" t="textAreaTop" r="textAreaRight" b="textAreaBottom"/>
            <a:pathLst>
              <a:path w="3172138" h="2192983">
                <a:moveTo>
                  <a:pt x="0" y="0"/>
                </a:moveTo>
                <a:lnTo>
                  <a:pt x="3172139" y="0"/>
                </a:lnTo>
                <a:lnTo>
                  <a:pt x="3172139" y="2192984"/>
                </a:lnTo>
                <a:lnTo>
                  <a:pt x="0" y="21929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LibreOffice/7.5.9.2$Windows_X86_64 LibreOffice_project/cdeefe45c17511d326101eed8008ac4092f278a9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DAGgVeAVVnQ</dc:identifier>
  <dc:language>es-ES</dc:language>
  <cp:lastModifiedBy/>
  <dcterms:modified xsi:type="dcterms:W3CDTF">2011-08-01T06:04:30Z</dcterms:modified>
  <cp:revision>1</cp:revision>
  <dc:subject/>
  <dc:title>ANO CASTELAO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