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68" r:id="rId13"/>
    <p:sldId id="266" r:id="rId14"/>
    <p:sldId id="267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B91A9-0ABF-4B17-BECC-5F9D22CCCD11}" type="datetimeFigureOut">
              <a:rPr lang="es-ES" smtClean="0"/>
              <a:pPr/>
              <a:t>12/05/2014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4.bp.blogspot.com/-Pn9mKQUw0E8/UcV7iLeFJoI/AAAAAAAACT4/YHsl8xrHNqI/s1600/XOS%C3%89+M%C2%BA+D%C3%8DAZ+CASTRO.JPG" TargetMode="External"/><Relationship Id="rId2" Type="http://schemas.openxmlformats.org/officeDocument/2006/relationships/hyperlink" Target="http://www.google.es/url?sa=i&amp;rct=j&amp;q=&amp;esrc=s&amp;frm=1&amp;source=images&amp;cd=&amp;cad=rja&amp;uact=8&amp;docid=JTcya1UBo83gkM&amp;tbnid=SXSLK1Gm9IlmcM:&amp;ved=0CAUQjRw&amp;url=http://biblodiazcastro.blogspot.com/2013/06/rematamos-o-curso-cunha-boa.html&amp;ei=Wd1vU7eEF-mQ7AaQ0oGYDA&amp;psig=AFQjCNE_jkchbSUIT6aodMj1OqAMvcNIdA&amp;ust=1399926485580824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es/url?sa=i&amp;rct=j&amp;q=&amp;esrc=s&amp;frm=1&amp;source=images&amp;cd=&amp;cad=rja&amp;uact=8&amp;docid=chpC-xsiQI1qTM&amp;tbnid=GMgiGm9NHtNKTM:&amp;ved=0CAUQjRw&amp;url=http://www.colorearjunior.com/dibujos-para-colorear-de-ninos-y-ninas_2.html&amp;ei=HtxvU8DkC6ev7QaV_YCYAQ&amp;psig=AFQjCNHQaTWKAOhbDsudvCnuogySOu4mWw&amp;ust=139992615982970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google.es/url?sa=i&amp;source=images&amp;cd=&amp;cad=rja&amp;uact=8&amp;docid=JR538gISz16eoM&amp;tbnid=71bAevt2SIGd2M&amp;ved=0CAgQjRw&amp;url=http://actodeprimavera.blogaliza.org/&amp;ei=idxvU-2ZLMie7Abm4IDwDA&amp;psig=AFQjCNGEstM4rUaJf189Z5DkKm8Y4WZRmQ&amp;ust=1399926281805396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google.es/url?sa=i&amp;source=images&amp;cd=&amp;cad=rja&amp;uact=8&amp;docid=3H_ZCbIkRZvzyM&amp;tbnid=HJJ5IhWf9EmFZM&amp;ved=0CAgQjRw&amp;url=http://colegio.dibujos.net/profesor-en-la-pizarra.html&amp;ei=k95vU4S8Bo6Y0QX07YDQBg&amp;psig=AFQjCNF4xoOTTr-WrdBCp-wQYso1h_J0lQ&amp;ust=1399926803185992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google.es/url?sa=i&amp;rct=j&amp;q=&amp;esrc=s&amp;frm=1&amp;source=images&amp;cd=&amp;cad=rja&amp;uact=8&amp;docid=SBTkQQZaMcqaxM&amp;tbnid=Q40SCoaLyQ8fAM:&amp;ved=0CAUQjRw&amp;url=http://evuelosultimahora.com/vuelos-baratos-a-madrid/&amp;ei=8NxvU9bwIMOy7AaI44GYDQ&amp;psig=AFQjCNHRANdFUIFxIrxPhnxymeB19OcyAA&amp;ust=1399926367500363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google.es/url?sa=i&amp;rct=j&amp;q=&amp;esrc=s&amp;frm=1&amp;source=images&amp;cd=&amp;cad=rja&amp;uact=8&amp;docid=5gvE0npSizPSuM&amp;tbnid=7M0lulaHjMsSOM:&amp;ved=0CAUQjRw&amp;url=http://gl.wikipedia.org/wiki/Galer%C3%ADa_de_imaxes_de_Xos%C3%A9_Mar%C3%ADa_D%C3%ADaz_Castro&amp;ei=u-FvU7WkL4O60QXvn4GIDw&amp;psig=AFQjCNFi00eHMf7-YtEa6jqvyztV6LqYgA&amp;ust=139992759282044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es/url?sa=i&amp;source=images&amp;cd=&amp;cad=rja&amp;uact=8&amp;docid=ni4KL1uS1U0b3M&amp;tbnid=b5QOtQBi21a7FM&amp;ved=0CAgQjRw&amp;url=http://www.paracoloreardibujos.com/2012/01/bebe-antes-de-nacer-para-colorear.html&amp;ei=_ddvU6-kJYyg7Aa9n4DAAQ&amp;psig=AFQjCNHcY4ecL-6aagswGfvc5THoWbS6uA&amp;ust=139992511768514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es/imgres?imgurl&amp;imgrefurl=http://blogs.hola.com/rimaquealgoqueda/el-vate-impenitente/2008/02/&amp;h=0&amp;w=0&amp;tbnid=GvlA8vTY1GJ7sM&amp;zoom=1&amp;tbnh=217&amp;tbnw=160&amp;docid=pEEtI9JoHTVHPM&amp;hl=es&amp;tbm=isch&amp;ei=atdvU-mUOY2y7AaSsoH4CA&amp;ved=0CAgQsCUoA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google.es/url?sa=i&amp;rct=j&amp;q=&amp;esrc=s&amp;frm=1&amp;source=images&amp;cd=&amp;cad=rja&amp;uact=8&amp;docid=Ct6tgasr2CDVVM&amp;tbnid=4CMDiD8Q4GM92M:&amp;ved=0CAUQjRw&amp;url=http://es.dreamstime.com/fotos-de-archivo-libres-de-regal%C3%ADas-fila-de-la-casa-del-arte-de-clip-de-las-casas-image2268988&amp;ei=1ddvU6yRMune7AbLmIGYAQ&amp;psig=AFQjCNE0KL_pSOaz_yDJQ1V44wy0gFAqLw&amp;ust=1399925038174625" TargetMode="External"/><Relationship Id="rId4" Type="http://schemas.openxmlformats.org/officeDocument/2006/relationships/hyperlink" Target="http://www.google.es/url?sa=i&amp;rct=j&amp;q=&amp;esrc=s&amp;frm=1&amp;source=images&amp;cd=&amp;cad=rja&amp;uact=8&amp;docid=Q7ivwhkRv8tLoM&amp;tbnid=KTphJqTBq5JGTM:&amp;ved=0CAUQjRw&amp;url=http://blogdu.com.br/tag/logica&amp;ei=tNdvU5__EcLR7AbR-oHYAw&amp;bvm=bv.66330100,d.d2k&amp;psig=AFQjCNE0KL_pSOaz_yDJQ1V44wy0gFAqLw&amp;ust=139992503817462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es/url?sa=i&amp;rct=j&amp;q=&amp;esrc=s&amp;frm=1&amp;source=images&amp;cd=&amp;cad=rja&amp;uact=8&amp;docid=vj7xhlTESiJQXM&amp;tbnid=uM9vWBDnnkBYMM:&amp;ved=0CAUQjRw&amp;url=http://imagenes.colorear-dibujos.com/imagenesanimales/imagenesparacoloreardeanimalesdegranja.html&amp;ei=LNlvU8z3A8ry7AapgYGAAw&amp;psig=AFQjCNHHImQ24xy02TAoJeRiEXtGwZ9xaA&amp;ust=139992541779633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2.bp.blogspot.com/_zUX82flgVZc/TFC6nDW7OaI/AAAAAAAAAH0/JEMdv7TM2GY/s1600/escribir.jpg" TargetMode="External"/><Relationship Id="rId2" Type="http://schemas.openxmlformats.org/officeDocument/2006/relationships/hyperlink" Target="http://www.google.es/url?sa=i&amp;rct=j&amp;q=&amp;esrc=s&amp;frm=1&amp;source=images&amp;cd=&amp;cad=rja&amp;uact=8&amp;docid=uk_J65L5PjreZM&amp;tbnid=MQPxVTIvQxGwaM:&amp;ved=0CAUQjRw&amp;url=http://www.escriberomantica.com/2010/07/5-consejos-para-una-aspirante-escritora.html&amp;ei=5eBvU5y-HOeS0QWBlIHoCg&amp;psig=AFQjCNEVE0FDd6ADgNs2ZSFsLy2rBjcpqQ&amp;ust=139992739430316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es/url?sa=i&amp;rct=j&amp;q=&amp;esrc=s&amp;frm=1&amp;source=images&amp;cd=&amp;cad=rja&amp;uact=8&amp;docid=sOw0FK3_f55XmM&amp;tbnid=DvMQ4jQzJToOGM:&amp;ved=0CAUQjRw&amp;url=http://amigoseminariomondo.blogspot.com/&amp;ei=P9pvU46fOOWr7AaWwoDACg&amp;psig=AFQjCNGms0uzMhNL2PFTuEIC9Vjqkq-aDQ&amp;ust=139992568995503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es/url?sa=i&amp;rct=j&amp;q=&amp;esrc=s&amp;frm=1&amp;source=images&amp;cd=&amp;cad=rja&amp;uact=8&amp;docid=AI-qFE6y1iIzCM&amp;tbnid=p1ywLVxNg0PJfM:&amp;ved=0CAUQjRw&amp;url=http://www.abc.com.py/edicion-impresa/suplementos/escolar/consejos-para-recitar-un-poema-410211.html&amp;ei=JNtvU9bqBY-u7AbfgYHoAQ&amp;psig=AFQjCNEbEo9tzrg0qsKlyQbeP3x7QLNtgQ&amp;ust=139992591934653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es/url?sa=i&amp;rct=j&amp;q=&amp;esrc=s&amp;frm=1&amp;source=images&amp;cd=&amp;cad=rja&amp;uact=8&amp;docid=9PJ0Qme9udRf2M&amp;tbnid=05qpxwuZ17SncM:&amp;ved=0CAUQjRw&amp;url=http://hombrelobo.com/memoria/la-guerra-civil-espanola-pintada-por-los-ninos/&amp;ei=x99vU8jmFMLG0QXPiYCYCA&amp;psig=AFQjCNHUQUjbLn2dfzMPSE9JZDhb1uLcbQ&amp;ust=139992708069416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4.bp.blogspot.com/-Geonoa2KXf4/T_byNAY9ilI/AAAAAAAAAKU/FtXgdrjaP9Q/s1600/dibujo_beso_boda.jpg" TargetMode="External"/><Relationship Id="rId2" Type="http://schemas.openxmlformats.org/officeDocument/2006/relationships/hyperlink" Target="http://www.google.es/url?sa=i&amp;rct=j&amp;q=&amp;esrc=s&amp;frm=1&amp;source=images&amp;cd=&amp;cad=rja&amp;uact=8&amp;docid=xx4xgIV96KKaQM&amp;tbnid=WaZMiI528QFrWM:&amp;ved=0CAUQjRw&amp;url=http://mividacomolapinto.blogspot.com/2012_07_01_archive.html&amp;ei=vdtvU9HHBIuO7QbjqoHwAQ&amp;psig=AFQjCNFG8wEcvGsAqFaWuJxwC0y-jRgq0Q&amp;ust=1399926073456586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2814656"/>
          </a:xfrm>
        </p:spPr>
        <p:txBody>
          <a:bodyPr>
            <a:normAutofit/>
          </a:bodyPr>
          <a:lstStyle/>
          <a:p>
            <a:r>
              <a:rPr lang="es-ES" b="1" dirty="0" smtClean="0"/>
              <a:t>XOSÉ MARÍA DÍAZ CASTRO. ESTE ANO É O AUTOR HOMENAXEADO NO DÍA DAS LETRAS GALEGAS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6400800" cy="1752600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CEIP VILAVERDE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2014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4098" name="AutoShape 2" descr="data:image/jpeg;base64,/9j/4AAQSkZJRgABAQAAAQABAAD/2wCEAAkGBxQTEhQUExQUFBUXFx0XGBcXGBccFBcdHBgcGB0dHRgYHCggGBwlHB0VITEhJSkrLi4uHB8zODMsNygtLisBCgoKDAwOFA8PFCwcHBwsLCwsLCwsLCwsLCwsLCwsLCwsLCwsLCwsLCwsLCwsLCwsLCwsLCwsLCwsLCwsLCwsLP/AABEIAPMA0AMBIgACEQEDEQH/xAAbAAABBQEBAAAAAAAAAAAAAAADAQIEBQYAB//EADwQAAEDAgQDBgQGAQMDBQAAAAEAAhEDIQQFEjFBUWEGcYGRofATIrHRMkJSweHxIxQVYiQzojRTcpLC/8QAFgEBAQEAAAAAAAAAAAAAAAAAAAEC/8QAFhEBAQEAAAAAAAAAAAAAAAAAAAER/9oADAMBAAIRAxEAPwD1RxSa00pJQElMXakrWoCsRmpGssnsagXSuRE1yBQU0rg8KDjcyZTaXONggmSkKyVXtU8mWMGnhMkkc7bILu072wY1CLh8C/MEINg4JoCy1DtaDGpum/DyV3g8xZUEhwP1U0TSmlq7UuVCEKPVUuEN7VBBeFwKO9qDpVCmEockDE7SgE4nuUeqpZao1ZqKhVEzSnuC4qovlxCe1qaVAgUik1NpsUoIOCI1NAT4QI4qNia4aCSYAT8RVAElYPPs9LzpFhw4+JUA847QPqO0tJazpae/mqepjC4QSY4SZ8ggNnUCTv163XF1usQPfiijHFbjhHAQLeKiPrSZjjPX6qQ6PfT2UXQwDhY+sesX81URh8wvv6o1F5GxI5GP2SVKg/KAAgOdefPx6KK2HZjO3OPwqs6h+FxO48lp2vleSDEQPxHvC03Z3NKupjZ1DaNz9URuwUxyc3ZMN0UNzVwpooCUBADQmkI5YgvKoE9RqyPUKiVSgjVAmhOeVwVGjITWtRSFwCiOZZEBQwisCAlJEehsCZjK4a1xOwElBlu2WZ6RoG5WRp4So/hA5mPfqrGgw4iq+s/8M/KOCtcO0nYGB5LKs1Uy6pq0gb+Xgm/7TVMSONufj0+y27cISu/25aRizlNS8TbvFvv913+1PsDa3SOq3H+3xzQKmACDHnKxxI7oSOyoHj/a0OLwEKve0tUVncdlbmX3HEouVY5zHA8RsVf0m6hB7rhZzGYPQ8wg9OynGiswOG/EcirJjV5v2YzF1Oq0E/KSAfFem0xZIBlqG8gI9QwojlUI99lGeUZ6DKKA5BcFJcFHqNlBCqOStKdVpJgEINTKVManakQ4IjEIIjEBlm+2eJIpCm0/NUcG+HFaQLIdpPmxVJvBrC7z/pSiNSpgAMFgBCv8twsAWVVg6Uu8ZWmwzICRXCiEpogI4CUqoAaIQK1EKZCHUCCpr4SVUYrCWiFpjTUHHUrKKzdKlBVLm7CHkcN55LSafmWf7QN+fwQVrHQQV6plOJ1UWOmTpE968opEzzv6L0Ps0f8AC3xRF04ob09McFVBcUwBOcVzEAarUxwUiqoxKANRqiVBdTX3QS1UXrSuSpoKiCNR2BR2uRmFAYrIZyP+sb1p/wD6WtKynaj5a2HfzLmT3iR9FBOy+nJlXjCqTAugq0biAipYKQlCFRc56qHymPKbrVfmebUqImo8N6cT4C6CwVfmr4as9W7bNJ+Sm4jmdyO4SnnPKdYfK6/6TuopQ66pu0bNneCnU60Hf39lD7Q1BAA92QZxtT5vHb+V6T2dEUGefqvNCb9Z9j916Dk+YshlKHNdpEahEoNA1yR5SsS1FRFeFwKa4p7QgaUBzVIhDcVFR32QXKQ9R3hWC9lMSEpJRk6Uak5RXFPooJwWb7Z0C6hLBLqbmvHgb+krRM2VF2hJmkCSGF4Do52InpY+MIM3jK7nuDNbKYIkNcTqk/8AEfuotOhWZ+DFMkflLj+6k5vl9Q/FexrZJLdM6SDIAl3EEQSBE8IVHiuytbTSdLi4j5m30NcTtDNhEXHEXUVoss7QYik4NxTTods+AW+Dm/utmMQItdeeZF2fxFAMJqvPzCWGCItJ0u4b7X49Fp+z73Pa7Xchx36Ej6QgXtRj6rKX+KATIkmI8SsDRwlEH4mMxAJn8Nz581fdqsFqrGmC4BwaQ2bEmbCbCS3+Cqip2Nr1WS9rSZsGvBEcuYPVBKZ2uwbBoYx0DiGQDHGST5quxdYVT8SiGsHMkz6eKn4HsuaB11GiAHS1ztRdNr9ALKZlXZgNY4wWue6QJiBzjh3IA5VgqlTeoWjkA367oPaPABoDtb3HkSfTkrqjhX0hcyOfFU+cYvU63l3IKzJaBL7b/q/QOMdVZU2lmJpQ5xl/5iTsRxPQqjwWZ1KL3vaJbIDhwhafDaX18M8bOOr0n7IreU0RxshNTiLKoj1BdKAuelCBHILkdR6qgA9RqhUhyi1FVXkJV0pQjLg1OCRpRCgJSco+Y4fWxzee3fwRWBOcUGcwWI1tqHjZpt+ZpLD6AK5oUoAAJjvVDlbdNWvTPCoXDud8w+pV/h6ZjgY98FFRcVg26vifpE8ShZPSAe5sRb63P7qzdSkfMbch7uq/K3aqtQjbYeCqAZtgWuqU3uF2kGeNjP38CVOpNAFoIQs91NbqYJdwET6IWU1hUFwWPH4mn3cKCW4MF4CD8QTPl9/qppw7TuEypg2ngiqzGvGkrzvOXQ+RxJXo2Oy+npNl55ntNocQ3wQDyeqDTqUxd74AHQbnoFfZfhS3EYdu4YSB4NMlU/Z2mAxzgQIdc845nktT2d/yPdW/IBpYTxv8zh0sAhWqplPc5R2OSl6Bj3XTg5DeVwcgdKE8SnuTSUAKiiuUurZRDdFXTEpKE1ydK0ycDdHCjNF1JpqArAm1QnNKHVQZXMz8PE6/1ENPiIHqD5rR4GrZQM7y4VWH9QBiPfOFGy/Hf4Q87gHUORbY+oKip2e43S3S0EuMmBvA3Kg9l8zp1A4sOziCDYt7wo+Equgvdd77npyA6BR8yyunVY6xY6J1sEOHG5G/ciC9pu2dOg7Q1nxXcg4ADvPBUeD7Tf6itT0U6lNxlpuIjmCNwDHsqq7P9m9YqF1QuM7xw7yVrMqyptAHTJcd3HfuHIKjQ4DMQ6GPhtSPB3UfZTyVl8QGmxidxf5u8XnxCNkuYv1mk92u0tP5rWIMb98KKk5/W00yV5xi3FzieH9rYdsMRGlvNZHMHaGciirLslk9Oq0veNR1mP62W5pUoAAAAWZ7Bf8Apm95PqtXKISEupCc9IXoFLk9Am6eHoCIbiuc9Cc9FMrFAKK4oTkFo0LiVySJVZEY5S6SisYitegNqSOKYF0IOLZBWYqs+FWc38tS45auI8R9FrDYKrzbBio0g2O4I3B4EIKPFsrDSaIY4Aw5ryRb/iRx71wzHFNj/otXUVmR6iUTBYm5pvtUG44EfqHRSMXQe8Qx7m842KignMsSWxSwWgnc1Hsawf8A1JcfJANHGvs5+Ho8/htc93/kQFCHZmvr1fEfA/5v+kwFb4DJnMOolzjzJKqIdLs5RDg92qrU/XUdJ8ALN8ArTC4RrHGpxiB5yfOB5IppwqfPs1bTab35KKqM8xuutJ2Z7CzeMqmq8gbDc/so9XGOqExs478T3KbRo6RoaIc4QOk7lRV92DzFoYabrOBLmz+YG8j3ZbcPXmOYU202U2gw5pHzCxFuHfyV92c7QnUKVU3I+Vx49D1VRq3tTwExlRKSgY4XS7BKEsoBlMKI5DRXO2QHFFc5BN0FqSlprosuaYVZHldKE18p8oFlEYUDUnscgkkqNVTw9BqvQZrtZhpDKjTpc19nDhIPnePNMy3OoIZVhtQW6O6tRsyDsR8RrPw0yNvzVBDvJogd5PJAxWWNr0xrHzAfiG4UGio5o0hdWzRsSNl4/nT8VhXxrcWHYm8eKTK3V8QPnqPDRy3PDfdUbnOu1VNvygy7kNysLjcS+s4l23Ieam43BMpt+UQeJ4k967J8qdUiJa3bq7u5KKHg8M5zoaP47zwWnwGWab/icdz+3crnKskDWiRAUvM67aNMxuduaDFZhh9VW/5J2jeFX43DBzmhtiDM8REyVaVDJJMx4bx/aTC0t3wZP05ILvIc31f46n4x5OHMeivtU7LFPwcxctdYhw3B9ifFT8uz1zbVRMSNbbixiSOAQamFzmKLhcwY4S0go5qoOBTCk1JHORTHlMSkocoLglMCUuTdSrIjSuL1FxGNYz8TmjvIVVXz9n5dTu4fuYQXwcna1kamcVnfha1o5kyfIWCZVfVcIfVf3Nhv0v6orR5hmtOkJe4DvN1na2fvrf8AaOhhsHbvPUDZveZ22VRiMGwv0jlL3bmOAneTx7lLYIgAbD7fvCI03ZekBTc0cHnqTMG54m6m4jBFpJZdp3b9vsoPZd13joD9QVojZBi88wzKrS0ib7cR9is/Rwn+nbMEtm0bk8BHErY5zj8O52mHVHj/ANvcd528FU5dh2nEj4jagBHya/wzeYO0/wAoKvAZO+u4PqiAPws5d/Mrb5ZlYYJIurOlRa0WAXPdCCPi6oY0uOwWMzDEF7yXX5DgOisO0GY6iWt/C3ru7+Peypm7k35eXd0UU17ZNvflawTncufLe3O/Qp1Jnhbf1+yaTJmeG3eUQ5gggnifSyiYcEhu333MKTSuZPDaffcg4Vw0NMbD9vfkiu/05mQdDt5G3l5KQzOn04+M0lv6m38xwQydpHsWTGYi5QaTA5g2oJa4EKS5yzOFqfDPytieA2O142Ct6GI1cfIoqXKQpoakeUFhVcegHmfsPVVmMwrnD/uO6xbyAVtoQ3MlVllauGa02E9XXPqkZ126K1zLCgSQPFVek6tp+igeSG39P5UXGVy0SCJIAAniePoT5qU4T3n3tZQKLNdQk7N+VvKZuf2VB8NR0iOJEzzN7n1RnCL8ht6fdIBeT79hOpSffVBedlx85/8Aj+6f23zB1OkGU3aX1DE8gN/NN7L2c73Gype2eM1V9I/II/c/sgB2WrhxiwdxHEEfzCtM4xYaw/8Aj0PA+Av3lZTJcQGYySQGlsnvuNu76IOe491RznwSASGi+nfeBw6oN9kPaVlX/GSPiDwkcwp+Z4nQxzulup4Lyzs/kOJrVfitBa2QQ9xII7vpC2Oa4t9qb4JFyRseAtwRVW6STfp6+t0974EcSbTyH9IdRwBHLf8AnrxXMvJ3vx977KBzXgAeyYAPjyXNGw57+F01omL+HD+eSKGdL+/TfzQDov8AmJjpv6oOAM02xzPoTxS1qmm56+KrskxOprxNw9w9SUE2pUPD35+KE0EneD6Dh9k9+8ePv1S4NsmYJ5IqQGcdRnhEfurPA03Ai9ut+HoojaJP5oHJT8HTA2JP0UFgmPT0J5VFylDUjSiBVlEr0ieXRVdbDQVflqjYmlYW4oMrmLNLZm8+/qgYCkWNAMNFu/zV1jcLO+wII43Bn+VCq0QBAO0W923QRHOE2ERMDlyRQ3mf42ugGmdzxN78AeSkUjpBMee+/wBJQTMvxhY5waJcQYHOwI7hffqouY5UKYdWxDtZNwxttR5E8lJ7MVNVR8jaY8SPsh54PivcXXY35Y6A38z9EELs5S1OqvcBcACBsOA7oUKph20qwJj4dQgOG8QZET7ur7D0y1nIu+Y2HHvVTnNOKZkje1r79EG4ploYNMAQsbmVaajj1jy9lWeQZgX0DO7beHBUFYzfr/JRS6pJ22tY+5RxYHpPuOO6DTESe4cOv8J9Z/DhtwsiHNIF/qfcbKQHd3M/sobSBc8YHvzVJnWLrVHmjRAbAGp54A8uqAPaTP2sOhvzPNuYH3QOyeHqtDnPEBxkAm4528Qp+V5JTo/MfmfsXHieg4KZq8IE933lRTqhuPWT09+amYCdI4WmR3/0oDQXOAkSDPRT6OHI/Eb+9hNt0Elrm6ocXR3mPJWtPayr8JSbYjjz/tWDFAXUhVHpSUMorRNRAgByICtMnykJSE2TGoOq0JEAQqbG4SOXKFdFyHXp6t0GTxAhwt9eUn7KDia8DVe3M2HT6+S0WOwoAI9OHvZZrFYdzyAAYmI5wEFt2RJDKjjvc+n9obsK97gDIZAJ/wCR3+qmZXhHMovEXKsW07XHqoINXb+PuqPtI+KcWk8VqHU+9ZfPaDqrg0NNiPrdULlNTRh6kcbeihatvT34Kc7DmnSFMC8z15b+SHQwDnG4i3psP3RQhtex/qEZtSesqZVwVovwTaWCI52nfxREGLchFr39/wAqsxFTRWpOj8bS09/4m+RnzV/Vwx0gwfZ/pVGesGgNF6hILQN4a70ESJ6ori4ujwtw29eCG9vhO/8AN+/yUylhSQAeKczKieH7++CgFg6YFxwBv47C97cFOoQ4Sdum3O8ItDLzxG/E7qY3AtH3O/mgTDjuA4e+5TElJgAsuc5QNc5DckeTyXIrQpQUMFOJWmRC6yZqSE2XMUBGpyaE4KgNWmHWI+qBQwobc3I8lLckQCeFwCcWpUDWsTH0ROyMFyCBXwocQbWKKygFIISQgH8IJDTbyRCmliAFXChwjbkoZwVJkWEuO5FyYJufAqye6N1EquBM3MC1jH2/sqKE2i1wJjifshVnaYsbkAWJ79uQnyT/AIE6Tpu3YuPWSQBO90//AE5sS6I2DQAPWUCBwMwRI36LnJKODYz8LQPfonuUAHtdMCwg362j91FFOp/jl0wTqsBIgx3cNlOLkMlFRcK14HzmfACB3D7lGKUpqC6anpVy0y5IuXKAgTiuXIEKa9cuVCtKQrlyBwXLlyBqQpVyK5MclXIgBKE4pFyK5cVy5QCcboUpVygY4ppXLkU0lNJSrlR/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320992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0" name="Picture 4" descr="http://4.bp.blogspot.com/-Pn9mKQUw0E8/UcV7iLeFJoI/AAAAAAAACT4/YHsl8xrHNqI/s320/XOS%C3%89+M%C2%BA+D%C3%8DAZ+CASTRO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34150" y="3809999"/>
            <a:ext cx="260985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TIVO UNHA FILLA E DOUS FILLOS QUE SE CHAMARON JOSÉ MARI, MAITE E ÍÑIGO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4572008"/>
            <a:ext cx="8115328" cy="1554155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COA SÚA DONA E FILLOS VIVÍU EN MADRID…  PUIDO SUCEDER ISO NO ANO 1924?</a:t>
            </a:r>
            <a:endParaRPr lang="es-ES" dirty="0"/>
          </a:p>
        </p:txBody>
      </p:sp>
      <p:pic>
        <p:nvPicPr>
          <p:cNvPr id="20482" name="Picture 2" descr="https://encrypted-tbn2.gstatic.com/images?q=tbn:ANd9GcSEeeGkZrsPfPIXl-45Bf4Zn-KYFtrLSvg3bdtAeTc-AClo4t4rx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857364"/>
            <a:ext cx="2667000" cy="24860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NO ANO MIL NOVECENTOS SESENTA E UN PUBLICOU O SEU PRIMEIRO E ÚNICO LIBRO. É UN LIBRO DE POEMAS QUE SE TITULA «NIMBOS»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5572140"/>
            <a:ext cx="8229600" cy="1000132"/>
          </a:xfrm>
        </p:spPr>
        <p:txBody>
          <a:bodyPr/>
          <a:lstStyle/>
          <a:p>
            <a:r>
              <a:rPr lang="es-ES" i="1" dirty="0" smtClean="0"/>
              <a:t>CANTOS ANOS TIÑA XOSÉ MARÍA DÍAZ?</a:t>
            </a:r>
            <a:endParaRPr lang="es-ES" i="1" dirty="0"/>
          </a:p>
        </p:txBody>
      </p:sp>
      <p:pic>
        <p:nvPicPr>
          <p:cNvPr id="22530" name="Picture 2" descr="http://t0.gstatic.com/images?q=tbn:ANd9GcRy5Kvc4Y1JMnxIjjIby31oBpZQgPCKobpDa59Od1SXrzEWb4f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428868"/>
            <a:ext cx="3276600" cy="3219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AO DEIXAR O SEMINARIO ESTUDOU NA UNIVERSIDADE DE SALAMANCA, DEDICÁNDOSE AO ENSINO E AO ESTUDO DE DIFERENTES IDIOMAS (INGLÉS, ALEMÁN...)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5232431"/>
            <a:ext cx="8115328" cy="1339841"/>
          </a:xfrm>
        </p:spPr>
        <p:txBody>
          <a:bodyPr/>
          <a:lstStyle/>
          <a:p>
            <a:r>
              <a:rPr lang="es-ES" i="1" dirty="0" smtClean="0"/>
              <a:t>SE FOI PROFESOR EN MADRID DENDE 1948… CON CANTOS ANOS ENSINOU ALÍ?</a:t>
            </a:r>
            <a:endParaRPr lang="es-ES" i="1" dirty="0"/>
          </a:p>
        </p:txBody>
      </p:sp>
      <p:pic>
        <p:nvPicPr>
          <p:cNvPr id="25602" name="Picture 2" descr="http://t1.gstatic.com/images?q=tbn:ANd9GcSI68jORH-ATNn25h3_d1SyxE5uXno-AQpEM3HpUDRmtq5cBF9t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2500306"/>
            <a:ext cx="2500330" cy="23278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TRABALLOU MOITÍSIMOS ANOS EN MADRID, COMO TRADUTOR DE MOITAS LINGUAS EUROPEAS.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4500570"/>
            <a:ext cx="8186766" cy="1625593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NO ANO 1973 FOI NOMEADO MEMBRO DA REAL ACADEMIA GALEGA… CANTOS ANOS TIÑA?</a:t>
            </a:r>
            <a:endParaRPr lang="es-ES" dirty="0"/>
          </a:p>
        </p:txBody>
      </p:sp>
      <p:pic>
        <p:nvPicPr>
          <p:cNvPr id="23554" name="Picture 2" descr="https://encrypted-tbn2.gstatic.com/images?q=tbn:ANd9GcQdf8XGFoWdKK3RU8mKx3Eu0R17G2qnm-w9pBqWTUIPx44R1pac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1785926"/>
            <a:ext cx="3929090" cy="26135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MORREU EN LUGO EN 1990.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946679"/>
            <a:ext cx="8258204" cy="1411279"/>
          </a:xfrm>
        </p:spPr>
        <p:txBody>
          <a:bodyPr/>
          <a:lstStyle/>
          <a:p>
            <a:r>
              <a:rPr lang="es-ES" dirty="0" smtClean="0"/>
              <a:t>CANTOS ANOS TIÑA?</a:t>
            </a:r>
            <a:endParaRPr lang="es-ES" dirty="0"/>
          </a:p>
        </p:txBody>
      </p:sp>
      <p:pic>
        <p:nvPicPr>
          <p:cNvPr id="24578" name="Picture 2" descr="https://encrypted-tbn1.gstatic.com/images?q=tbn:ANd9GcR92_bhEBarZynsVIbfTMevdd0_Oh0t0qbd8WwZidsP1oxD6vR_Zw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000240"/>
            <a:ext cx="2768220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NACEU NO ANO 1914, UN 19 DE FEBREIRO NA PARROQUIA LUGUESA DOS VILARES, GUITIRIZ.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3929066"/>
            <a:ext cx="8229600" cy="2482849"/>
          </a:xfrm>
        </p:spPr>
        <p:txBody>
          <a:bodyPr>
            <a:normAutofit lnSpcReduction="10000"/>
          </a:bodyPr>
          <a:lstStyle/>
          <a:p>
            <a:r>
              <a:rPr lang="es-ES" i="1" dirty="0" smtClean="0"/>
              <a:t>QUE NÚMEROS VES NO TEXTO SUPERIOR? CAL É O MAIOR?</a:t>
            </a:r>
          </a:p>
          <a:p>
            <a:r>
              <a:rPr lang="es-ES" i="1" dirty="0" smtClean="0"/>
              <a:t>QUE ANO SEGUIRÁ A 1914?</a:t>
            </a:r>
          </a:p>
          <a:p>
            <a:r>
              <a:rPr lang="es-ES" i="1" dirty="0" smtClean="0"/>
              <a:t>CANTOS ANOS HAI QUE NACEU? CANTOS ANOS TERÍA HOXE?</a:t>
            </a:r>
            <a:endParaRPr lang="es-ES" i="1" dirty="0"/>
          </a:p>
        </p:txBody>
      </p:sp>
      <p:pic>
        <p:nvPicPr>
          <p:cNvPr id="2050" name="Picture 2" descr="http://t2.gstatic.com/images?q=tbn:ANd9GcT-WDXjoVNccKvuhWFAPGRSvl4sdC3fV_C_YTpfd5TyKLkHxo0s7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238170">
            <a:off x="7211883" y="1527152"/>
            <a:ext cx="1542551" cy="2185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429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 SÚA ALDEA ERA COÑECIDA COMO "VILARIÑO DOS CREGOS" PORQUE SÓ TIÑA TRES CASAS E, EN TOTAL CHEGOU </a:t>
            </a:r>
            <a:r>
              <a:rPr lang="pt-BR" dirty="0" smtClean="0">
                <a:solidFill>
                  <a:srgbClr val="FF0000"/>
                </a:solidFill>
              </a:rPr>
              <a:t>HABER </a:t>
            </a:r>
            <a:r>
              <a:rPr lang="pt-BR" dirty="0" smtClean="0">
                <a:solidFill>
                  <a:srgbClr val="FF0000"/>
                </a:solidFill>
              </a:rPr>
              <a:t>NOVE CREGOS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946679"/>
            <a:ext cx="8186766" cy="1768469"/>
          </a:xfrm>
        </p:spPr>
        <p:txBody>
          <a:bodyPr>
            <a:normAutofit fontScale="85000" lnSpcReduction="10000"/>
          </a:bodyPr>
          <a:lstStyle/>
          <a:p>
            <a:r>
              <a:rPr lang="es-ES" i="1" dirty="0" smtClean="0"/>
              <a:t>SE TODOS OS CREGOS ESTIVESEN REPARTIDOS POLAS CASAS… CANTOS CREGOS HABÍA EN CADA CASA?</a:t>
            </a:r>
          </a:p>
          <a:p>
            <a:r>
              <a:rPr lang="es-ES" i="1" dirty="0" smtClean="0"/>
              <a:t>DE CANTAS MANEIRAS SE PODERÍAN DISTRIBUÍR OS CREGOS NAS CASAS?</a:t>
            </a:r>
            <a:endParaRPr lang="es-ES" i="1" dirty="0"/>
          </a:p>
        </p:txBody>
      </p:sp>
      <p:pic>
        <p:nvPicPr>
          <p:cNvPr id="1026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571744"/>
            <a:ext cx="786575" cy="1066793"/>
          </a:xfrm>
          <a:prstGeom prst="rect">
            <a:avLst/>
          </a:prstGeom>
          <a:noFill/>
        </p:spPr>
      </p:pic>
      <p:pic>
        <p:nvPicPr>
          <p:cNvPr id="5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2643182"/>
            <a:ext cx="786575" cy="1066793"/>
          </a:xfrm>
          <a:prstGeom prst="rect">
            <a:avLst/>
          </a:prstGeom>
          <a:noFill/>
        </p:spPr>
      </p:pic>
      <p:pic>
        <p:nvPicPr>
          <p:cNvPr id="6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2714620"/>
            <a:ext cx="786575" cy="1066793"/>
          </a:xfrm>
          <a:prstGeom prst="rect">
            <a:avLst/>
          </a:prstGeom>
          <a:noFill/>
        </p:spPr>
      </p:pic>
      <p:pic>
        <p:nvPicPr>
          <p:cNvPr id="7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2714620"/>
            <a:ext cx="786575" cy="1066793"/>
          </a:xfrm>
          <a:prstGeom prst="rect">
            <a:avLst/>
          </a:prstGeom>
          <a:noFill/>
        </p:spPr>
      </p:pic>
      <p:pic>
        <p:nvPicPr>
          <p:cNvPr id="8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3643314"/>
            <a:ext cx="786575" cy="1066793"/>
          </a:xfrm>
          <a:prstGeom prst="rect">
            <a:avLst/>
          </a:prstGeom>
          <a:noFill/>
        </p:spPr>
      </p:pic>
      <p:pic>
        <p:nvPicPr>
          <p:cNvPr id="9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3714752"/>
            <a:ext cx="786575" cy="1066793"/>
          </a:xfrm>
          <a:prstGeom prst="rect">
            <a:avLst/>
          </a:prstGeom>
          <a:noFill/>
        </p:spPr>
      </p:pic>
      <p:pic>
        <p:nvPicPr>
          <p:cNvPr id="10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714752"/>
            <a:ext cx="786575" cy="1066793"/>
          </a:xfrm>
          <a:prstGeom prst="rect">
            <a:avLst/>
          </a:prstGeom>
          <a:noFill/>
        </p:spPr>
      </p:pic>
      <p:pic>
        <p:nvPicPr>
          <p:cNvPr id="11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714752"/>
            <a:ext cx="786575" cy="1066793"/>
          </a:xfrm>
          <a:prstGeom prst="rect">
            <a:avLst/>
          </a:prstGeom>
          <a:noFill/>
        </p:spPr>
      </p:pic>
      <p:pic>
        <p:nvPicPr>
          <p:cNvPr id="12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3071810"/>
            <a:ext cx="786575" cy="1066793"/>
          </a:xfrm>
          <a:prstGeom prst="rect">
            <a:avLst/>
          </a:prstGeom>
          <a:noFill/>
        </p:spPr>
      </p:pic>
      <p:sp>
        <p:nvSpPr>
          <p:cNvPr id="1028" name="AutoShape 4" descr="data:image/jpeg;base64,/9j/4AAQSkZJRgABAQAAAQABAAD/2wCEAAkGBxQTEhUUExMWFRQVFxgXGBgYGBgYGBocHx4cGBoYFxwaHCggHBwlHRoYIjEhJikrLi4uHB8zODMsNygtLisBCgoKDg0OGhAQGywkICQsLCwsLCwsLCwsLCwsLCwsLCwsLCwsLCwsLCwsLCwsLCwsLCwsLCwsLCwsLCwsLCwsLP/AABEIALgBEwMBIgACEQEDEQH/xAAbAAABBQEBAAAAAAAAAAAAAAAFAgMEBgcBAP/EAEoQAAIBAgQDBgMEBwMJCAMAAAECEQMhAAQSMQVBUQYTImFxgTKRoQdCUrEUI2LB0eHwM3LxFyQ0Q1OCkpPiFRZjg6KywtJUc6P/xAAaAQADAQEBAQAAAAAAAAAAAAABAgMABAUG/8QALxEAAgIBBAEDAQcEAwAAAAAAAAECEQMEEiExQRNRYQUUIiMygZGxYnGh8BVCUv/aAAwDAQACEQMRAD8ApoGOxhxqcb7xOOaceycQgDHSMLC47pwUjWNxjsYWFw9QoMzBVUsx2AEk+gGM2krZlzwhgLjpXBunwPShqZiolBBzYifPnEjoCT5YVUyuTqgGhXZSBvVVgrdCCyrEkGOtrY5pavFF1f6+CywTa6AOnHdOCma4NWp3ZCR1WGHra4HrGIIGLwyRkri7JSjKPaGQuOhcPhMcCYaxRoLjunDujHdONZhrTjunDwXHdONZhoLjujDujHdONZhkLhQXDunHdODYGxoLjujDunHtONYLGtOPacPaMd04JhjTjunD2jHdOMYF8Rz3d2AkxffnYA8oI1c8R2o661CsZ8Y5bABLD1JJ+WDVSiGBBFmEH5RjtKiAABsoAHtbHItN+JvbKepSpDYXHdOHtGPacdnkkQs7khVXSeoIPQjAvtHWEKigsW8UDmBeTY2/rrgjxzMNTp+CzMY1bx/XX+WK69M1KqidlIRYOo+GQDEmfO4GODU5I8wj2zoxRfYJr1iQBsFFh15k+s4Yq2E4JVOD1IZtMQCTPkNUxFrSJ2xziXCSioQCSRdIMqRII3PkffHm2ro6aBHdTe+PYJ0VcKB3RPnDfxx3FOPcFlmoVQTpG4E7AfTptiQFxGddWZkJpgXOmBHwgx0MSMFsvlpPisouSBMR5Y79Nl/CuXg58kbnSIYXErKcPep8KyObEhVHO7NCj54eq8WytMxSQ5moAWuNFMepe1r2Ct/ewAz3aXM1/vaE5LTlQBtvM/UDyxLJrq/KisdN/wCiy5ihlct/pFXW+/d0t487ah/vBAeRwMznbN40ZWmtBDvYMxPInkT/AHtftiDwTsrmMzHdUmKm+qAqeuowPlfF14J2EyqQcxmqbn8COAojcaplvpGPKza27t2dcMKXgzz9GrZioC2utUNhMu3oN4HkLeWD47C51WpFgymoe7U6ixTmA+idKm/yMxjW8k2ToLpovRpealJ9yZn3xOoBXXVTqkzbUGBB5bXXfyx50tbL2otsox6pT4hkLVKbKgNiIamfMRKCfLS2Hstx3L1jFelDE/EngO17Mb+mpj5Y1rM5+kso9QAxBBN7jnGKznuzPDs22kMBVMkGmFU23sEAO/PFMOtkvvNV8mlBPsqq8IWoJy9ZKm3hY6HE7TqiDNoaD5YgZjJvTMOjKehEYXxbsrUy7fqcwtXQSABKusTYA2kbSrYi5PtHVpylcEqonTUDQR+xImec+LnbHr4PqEmueUcmTSR8cC9OO6MJzXaHJuVFNWRjAsZQeV7z5wvmNpm5XLF2CiJM7m1rnHqYs0ckbRxTxuDpkTThWnBGhwqo/wAK26myn0J39BJwrMVMnlv7etrb/Z0wWb3A2v8AiKe+FyanHDt/oGOGUugbox3TiZR7YUHGl8tTSmTCgMO8G92XSFHxH74O/iOJlPJUa39hVBNzoNj7A3PPYMPPEYa7G3UlRSWlmlwB9OOxidXyLoJZSBMTuJ6SLThnRjtjJS5TOZprsZC4Vow6Fx0LhhRjTj2jEkU8e0YNhI+nHQuHtGPBMEw0Ex0rh5UwoJjGI+jHDb+vpGJJTDOZRdPiMAc7/u98Tzbtj2umGFXyCs7mZay61EyCsXgxpVtzABieftgVSyhp1UJMKgLbHUSZidIiYJ8gBG5jBPMhAYQDREbxyMhpgMTtz3mGwPry0id772NrmV5gHbe5x87JtSa/yeikqIebygcRT5E/rPEA4idOk3IBESQs2sDjuezDJBeWkapJAuTBOnczLA2vfph6vSFMK2tU7wmJ1GfxXvbbxEfwwDz2ZDaYZjA5kkz5k/kPLDR+9yZsbfOPJiAOQAFvnj2HsxxV2aWABsIA0gQAAI5WAx7D/oLwW4ZJlaaaAhzJdmlgLAHSu4HnvbbbBlVK6RzGnVuJJHKDYRffn5YlUdyGUHVpubGI1QRF9p9OmH+61sC2y9OZMdPIdfzOH0uXnkOWHsVzM9llqVl0gDW4k3tqiTbcxeLHzxeux/YWnl+87+klQrUIps0MCltLFbhTM/1GI2UoAVKT3vUQcgLEW8xHLnbF4aiCwI3B6kDzMCxtji+pZOUl7F9OqTsdZTELA9RIjyuMZT264Q9fiSUaLGl/mwaEbu1JDHoQJM/ljV6iE7NA9AcUzO8M18SGZKipSSiKek06hJa9/wCzIAB588cuiko3ZTIr6AHZ3sIyulSrmGLUqtNijVZ1RofTpk6pmOhv0xpWXplUARVmTImBub2GIOQqogYd0w1MGEUqnhEKAo8HRfrgjk6Y06gCpbeQQ25iQbix6YbWzUooEE0VP7TqJGQcMRqerRBKDSfiA3kztG+2DPYzJrSytFF8WlGhrSZcnqcRu2fCjmKIoqzajUpuW0OwhWkxoG/kcE+EUgERDrPdjcoyAmTG4E77YDmvQSsPkpf2w0dVHLKRGqu0iQB/Zuese+LNW4SlXJd041KtBQBCk2SxEqSrSBcYidt+DHO90kvT7t2ZitN3kFCo0nTE3H1GKt2v7R5ujUFBv1aaVKuEYaliCdBNoMi5bbbFlJSxxjGVMC7dlPo9hahmpWqLlqQALF9xO3hmF5QGKnBpO0+Xy6hcurV6iroNVrA8iRKxcWsp/vc8VHM59q9QB2qOdUJqmP8AcBOld9lA3xdezvYQ1Vd6zNSFL4l0E1DAmADA/PFp5XjXLBtUnYA4lx7NZn46jKp+6hKCOjGSzDyLR5DE/gXYTM1gCtLQh+840D1A3PsIxeeHPw3KOiCk/fEAr3qA1DNgVDERJ6DFyyWdFVSwV1gxDrpblyPrjhzamfhUOl4M7qfZaFVCKmttY7y2gaOeixJYb+fliJxP7PK1IF8vVWqlyVJVTbqGOgkQfQjrjWMV3iXa3LUGC1w1NmGpdaqpI2kaiJxHFnyS8NhZmlLj+ZoNorKfMOGJjyJOvTGwLFYiFiME8rxTLVtx3ZtJXYWuSI+pCDzxZuIdsuGVhoqxUH7SqY95t7YGZvsFSr6nypqUWBHgqqQDIkaW+Iet8dmPV5MfLtCyjGXZGfhpjUhDqRIIIuP2eT/7pOImiOWBub4Znck0uGVSRqcS6H9po8LEftgnDJ7eT4WpCs2rSPuk3je5vfYrePDj19P9Rcu+TjyaSPadBkLjunD608LpUCxhQSfITj1W0uWcFEUU8d7vBOpkVpjVXqpSUbyVJ9N9I+c+WBNftXlFOihROYJBksTTSOZFRlJa20IPU8+bJrcceuS0NNOXwOBMKCYeyvF8lXEq5oMeTxp9A06T7EH9nEqrw9luAGHVTPzG49xh8Wrxz4un8gngnHwDymAvFeIKpCieTE6oA2IkHY3NsWBknAPtDw+rVUpSUQsG4A1b2B9Yt1GE1kZyhUev5BiaTtld4lXYVtVyoEkA8jIBhSLwBA6coxHUIwdtZiQUUvOkC8KzXBAk7iduYwxn+GVKDsNTLpMSs+KfQ9DhhMu3gAuNRmEbUIaJIFyY/DtYb48n064O27FV0qVmAnURCqpIsLmxmDefy9J+X7N62pkPCmPEQBA5MVI2DSDPl7tZLK1CammwawBnbmTN4nr/AIynqsHGox4SDctIGzLIIaekxBmYJwLfSNQPfs/UJmGbzUOwPWCqwf449gpluMqFAetVVuYVkgHpdTPrj2N+J7f7+wOC4JUAgj7xIiZvsYPI6QbGT54dGdAlYA3HQzzPykQcAssrSurTyLSd+XK4vBnpiVmaxqKBto2jZwLEgQCIHM8j5W51afB0tJ9hfIZti6RBhhHPn09QNup6YtuR4m5bxJN4sQCYlSABYiZNo9MZpTqwQZgqIkauUiw5+XMfkWyPG2pjUswOYF5J/eSefKcSzJzGiq4NJp5ppg04udzE38gfK/8AHExGYi4APrqH7sZfW7dVxMAnTO4Rb3EX3MjaeWIS/ajXsAoM+S453psj6oa0a8gMXMnrEfTHgjTMjT0i/sZt9cZD/lVrASyAdZgYT/leqfhT6fwwv2PLYHJe5sdRTHhifPb6YTT1X1BR0gk/mBjHW+16tySn7n/pwk/almiAQqQeYIP/AMMN9jyexrRsRpmfjMbxC/KY2+vngRxzs/QzVRDWFRwilQo1BSSQZJUTyjfnjMD9p2bP4RG8Ef8A0xbewfaOtmqilqupSr6k0wVYDYkeZHrbBWmnB7mbvorPa/s5Ry/EcqgJ7uo4qqsWXxqNAudyv5Y1+qxJKhiGncqSB5TYH54rHHuzozOZo13SsP0cAKFNKCQ+vVJqTHKIxZ6Ts2oldB5A6SfU6SR9cV1GWE4JJiJUZv2oy4ftBltUeGlQO8SQ9U2/PGkvUWSC4kkiNQmem8zis53s8amfXOslXWioiqO6gaS5JnvJMho2ERi0UQSJIiTsYkesEiffC6rJCcKTuqDFUJTLgTBa/Uk/QnGfdu+D08zxChTqsyqMs5lU1me8UbchffGiVKYPqPMj5xywDzOQqfpS5hVcMtI0YApFSC2oteqDyFiMLpMkYW5PkEk2Z+nY7KEOYqfqyYUoSHjm5JlZ3I5X9tWy6Te4iLSY2G/8cA0yNYJUSHiqWLWo/e3g97bBmjTLGWVkjYahfqToaCPI9MNnyxlCrHqmKeobju2I2NlI+Wq+MN4H2RrNn6lQ0Wp0KdWqVLjSGIZtISbuAL+GdsaN9oXHs1lNDUlU0nBWYMh9xJHIrJ9sZHxzj9etHeVqjhp1IoKICDAB5va9yYxXQXFblQmRWqZfM/xvJ5ckNU76oPuUzIBBuG07e7KcV/iPbuvUGigi0UvsAzEH9n4f+LX5EYR2Z7EV8zp8HdU2XWHcHSRaNOmxJkGJFpxZMvwvh2TCvmkrNJIBqqKdMkb6V1Ceu5x0ZtXJunbYsMMY9Io2U4TmM29lq136nU8epNlHyGLRS+zSoabGpWopUAJWmWBJPIMSQF+uNN4PnkcaadF6SqoIBQIsGY06TB2wTjHmz1k1OmiyhwZFmPs3rCmr0KisSo1JqAKtA1KGB0vBkcsAVzOcyLaWFSlB+FgdB/uqfAfVb/tY2Hi/aOjlgxrLUVAwXWVAQkiQASwnASv294dUUq7a1NipVGB9Rrw2PNm7cbQaVFVyPbWnUgZilB2LpM+djf2ljg9lO6rSaFVXgSVmGUftA3Uc/EBiHW7MZHNw2Wp5iiKh8NQU9VA8pPiMCQRY4r3FuxOcyx1IDUVdnpEll9h419vnj0cOvlB1dfDITwRmuUTu22UCUCzLpLMNMLeo2wCsAZtzHIRjO8vnqkwI8KlJg2tYmCLzBkncDfFjbjVVmpmue/7tj+qebbjU5AkNaJYMYPPAfM5VUYtoqIrEhC+lQIktpYx4gQBt8jGOuWX1fvNHP6ezixFTOqBFQsHghiBNrATG5Ai46acS8yUan/Z+GnBZgb/Cf1YiY+IEgWgEnbALMvaOVpNpkeYvJF+WHMtVULLRYxpEeImR4tWwCzcA77iRiagnyGzy5hFAHdIbC7lwx5yQHA+m0Y9iWvB6J+POUw2xmTtYX5iBj2KemxdxcDnkuSxIKxYwd/Ppv59YGIz8VXSNMgwwZLk7g6o5gqD/AEBgCvFaR7z9XpQrAud5EAEH126Ww/T4TWamHpBGUXU6xeeQkAbcidxjl9M6XOyTSqACGIJtC7iZERfYkm3KJ2GCWU4hJFjss335CQfaw8/erZzLVULNUpMt7mLKRNyRI6c+XTHqOdKuGveGA8zBgfPGljs0ZFm4nSp1kJgifCrBpgiTdRvJJ2G/LFbpcIIJJB0i6yY1GZAnpAknkBtfFi4bnl8QsJYRPUfxA+eDGYrqigqgJOkt4AUvebC5BE+Zi9hhFNx4C1ZS6+XDAEhQdI1AAhRfa+58yfyuGr0peFXfYKJn0G841fh+ap6BpRCIE6USbGfDAJYkhfisPTdPD8i9ep38BI8IqaEGneGt5Ei8RbYxhlkQNrZnScArqA70iFiT8JZQRILqDqUeoGFVsuvdj3Ig+ROwxpPGeKUqOWZhmDWqHQaaOVFQN1C6QR1MCLeeM6qdoa7IabsGDMC9lXUB9xtIFpk2vJOGTcgWkDhlH06+7bTvqhtPz2xqH2KfGen6z8l/lgA9Etw6kqiNQAAm3xNzPrz6YtHYXKVaJcOO7daFUqNUkACFNiY2JjEpS3xa+S2zb+xqgjDL0STOoxM8vkDyH18xjFuKdusxSYqtRmC7liyyegvPzwwftGr/AI//AOr44Vo8i5TNa8m744wkETHmIt8wRjCaX2iV2MAtJ/8AFf6YRU+0mupIOuRb+0fCrRZL7C2vc3LuG/2jR6JPz0xHt74dRIEST5nc+uME/wApVcc3/wCY/wDHDtP7Sa5P3x/5j4aWjyy7Ytx9zd8M1qBYzqIHMQCfY8p574w9vtEzAtrO/wDtGwk/aHX/ABk/+a4/eMCOiyLphtGz8d4TTzFMLWRnVWD6VJBJAK8iLQxxmv2v8AoUsvlqlNBR/Wd0QBAI0s8nmWERN98Ndne1FauVHf1NQIJGpiCpaLHV7XGL52w4EudRKdRKhVKneeDuxqOllA8VQERqnFsC9D87BKNhbI0gtKmqiAqKABYCAABv6Yon2uZcVVyQaQpzBBDAiRp+G3UDF6yqk6Q1NgEAjXoJJiJXSzR/PAbtRwU5o0g61D3LmoCvdwTED4qgNvMYWGeCyN34DVhmkWCroE2FpgbedwPY4lFoWT0vEn5c8RMujMIKtTAA+LQSfTSzACMTsceolFzTXI6K12r4fTzNGjSdajI1YSFDazFOoRGoTuByiMU7IdicmzVFanX8JEFRqMEMYcX0mwiOSk40TiAqShRW1I5cEKjLBV0ghqimYc4gUaWYR3ca5qBQ36ulEKCoj9d0Y49GOojtXJHZ2O9nqIp5WiEWyooVRY/UjBWiTEsAD0Bn6xiDwxXWmlLS6lRd2CQf7oDte/PzxPakCAGAb1AN+t8ceqnGTXn3LRKn2h4RSbMirpKs9PxaTpJI8IOoeIHTAlSDYdBgPmeAIymCSwnu9ZJVGJ1ahz3uRseYxZ+L0VFZQqgfqybAD7w6Yj6cfTaHbPTxdHk6iTWRmZUexK91UFYtTKVLuA1RmXSp0hVt8RBBH4tPKTXK2Wmm3dUWKppJrXIYXYHSySLXIDbKSZ3xtOarLTRnZgqqJJOwH9W98Zj2h7VsFalRqtAsHAIld7ggQWMk2nlYHD5YQiDHKUihs/njmHq+bLsWZiWO5O588cxzFxSvA0x5/wBX9cT8nmqgBRC4ViJVdieRI6/ywORME+DsveDWQBuZMSByk9cTY6JOWerrXu9ffVGYMACvivbfS1pOwg+mHsjxoqzCtRpVVA0xUTxKZ3DpDgjrOG+K5ulUqVGpKyUjEAldgALiYJm9sM5bIlvEtMOZAuwJk+UiQYN788BcoPRNZlaatJWVZhpOpVPLSSATbkZI64LZDiZZbPDLeJEE8zB/r15AM3QqKus0hTAInSVvO0Kpt/PCKNU9TIj2/wAcTlFMdMttIzTaIRipC9GJmCYPWB7k4doVGUpdNNRkOo1CpE84AM8uhvbfFcPEnKTFgdWkdQYEDkJ64Vw3taaYCso0rtpESAIEyfPf6HbCbH2G0GO31WpTp0lmEqjxDbVoIv8AETEknYfFzxRma/ltgzx3iP6U2uTqVdj6xAj1B58zzOAxO35YtBUhJdmqdk6cpkZGoaqZi19zti58UyvdtWrhB3YoOhVNMgmfERO3nvbFO7DPP6FHJk9P7MnF67VMmW4dV7yFLqygCTJM+d4AJJ/ZxyQXf9zpyuq/sjBuLUx39Qb+Nt+sz+UYGd3+f78HeJjVWc9Xa/8AvHHuEdnq1fUF0QsTJYG5hdlJ3jHVF0uSE+yBlKI1GOixbqT8sezlIhADI2sTi48P7F5iTJpliFChWeTc9UAHK5OGO1vZarQpd5U0QWUQCSfI7RFuuEclfA0VwUd1sTglw1SUX5/M4XlMqrCW8IALAi9gLjfeSvzOLLwbsrmKtFKtFFKsCQNYBsTO56g88ZzVdh20yocQpANEcsRqaCR6j88XPiHY3MFhIpAxcNU8QPQwCOY2wvJ9lCwOruw6kT3bGIBJMAi5+HbG3JIVp2R+yVKK55AhR5fEMb6FxjvDeEd1WUkjxMosZkTa0Dl5YJ9su1dXJ1ag74gFyEpgRER8lE9McWfG8vESqNQjHBjCl+0yvN6lT2c/uXDh+0asQSHqmP8AxW/eMc32DIg7o+6NxxyMYMftNzH4q48u8/lhB+07Mfirf8z+WD/x+QHqR9ze4xzGFL9o+YP3q49X/wCnCU+0mtzrVf8Aj/6cD7BkD6kfc3Y45OMIb7SMxt31T/jA9Pu4codu84zKgqVWZmCiHEkkwBEdSMFfT8hvViaxxcf5wn/6n/8Acn8cNd3iudmM9Vq1272q1SKRA1CCPEs8hzxaNOPofp6cMEYv5/k8zUr8Rsr/AB3hlSsCDpNIfcAlm6TJAm58MwRueWMm7Vdn6mVKBx8QnVykyY3MkAfOd4nG1cR4nTosqvqLOCVAEzG4nYWvfkDgT2z4OmYy7aKdNqjFdLlwgB+6wbY7wB+0cWypST9xYNxfwYWmXBE6o8oOOYs1fsdmEYqyMCN4KR7SRbHccpcrx9IwqnWAKwPURIP06Y6CzQAGa/IE4fag9MyyFTEww3BsJGAOPZqvSqFAiKirOpoIDXtYe3p7YmniNERGUp6uR1OI87GZ85wMDCNBCmYYNcEcyBtM7cxh7KsT4UWSZta/oIufK+FDY7nivdqe8ZnPiI+6pNzJIB1XO0+uIamw+WFZnJOihnWNVwTvAMEweU29jiNq+YxqNYQyPikH8Jn0i/tB/rbGkdhMtlggYCg1Zwwck+LSTq0hYsPhFzPhxlNF+eDPCV8aGQLjeTE+hGEyKkPB8h3tx2bp5WoleisUHJVxcimTKyDFk3gRI085xVxweoXKgfCJLQ2m1muJg7mPkMa+uQ1ZV1qFKlOoGGlRUUyF1FvG5g2263xXKfFgmVXu1KhVDwoMSNz8RuJ6nn0OJLPUb7GlBBTsehX9FqDTppsCSSLAKVkiZg2Pvhrt5xN87VqU6T02SCiMaiJTEgSSzNczvE4EU+KtqQBYPh+MGIMA7xJBIg+mLJ9n5pZjMPqonVTpgd8HqTqEAgujASQ3LkLWwkHV2GTcgRkvsuzjBW77LXA+/UP1FOMG+D5X9DDZWpXpNmK1VCiUmY6dI1EOSoCkhTAJuSBi7JwKizA90H3kuz1Dyj+0JHX6YrXG+wFJqgeiHy7Bw4NOCuoHVOgiRf8ACcUckxVfRZcpUcKWamx6wVI282mfbETi2Qp5gaX2EEENcEbGNvzxJUuKY1sSRubrPOwNzeb4aFLMkBhRBkT/AGw535qIxztpdjrjkrFXsxV1QFRhO/8AjHniw8F4fUpIqMk6Qw8JXcmevn/W+JBWqI7ymEAMjxh5O149d8dHEPCZdBp7wQTN1J38XMCfbCpRXKHlklJUdGaVoGh51EW2BF7mbe+FNSuf1fiaCSCATaLwcdr6tJ7paYPiJmRMQLweeEtX8JgBrN4lmDpA5zy/dh3RLkzvhhevVDMgVaTksZ0gEHxQpJOwP12wF+0Wg1bMM8GNb2mJJjSPn/V8F+1ObqZOqzRaoSQSAZmVYsBKwQRv0XpBqfEc9ULKaZ8Q1MGNzyGoapvv88VxpppoDfgBvwplqOhg6Y6nmRyHlheTpSowV4F2czNYOytAsJ01Gk3sNIJ5knBPJ9kMwQO7AYxJktTi5G7qJ57YtJ/II2Ufia+Iea/xwhE29Rgxx/h2hqRYDx0ldYN4aYmRvbA7uwOZgEH64ZPg1E/u+uA+YTxt6nGlVewWY1gDuzILSG5AAndZ+8MDsz9m2Y1nxpE80zHPb/U+RwsZr3NJMpWTS59MG+DUh+k5c9K1E/8ArXB7K/ZzmEPidIiPgzG82/1OC+T+z/NK6se7003Qkip0IaPhubYZZFuXIrToL9lr5ut1Aqg+1RRi26cUDhOfanmqrDTLPVBkNAlhtB3kD64NdrOPCjRgGGqAgNBsfO1vniuLNGMKv3Ey4ZSdpccE/jXDKOYpkP8AdBIYSI63AmLbDpihntE6pUoA96YOktDQoEeEEDS0ajJH3dhJgP8A94KqgqrkCQGKh7XaASDY7m/XEXKZ+m9QEqrAXuNOsxPiKhTNptax88K8rk7qhNiSIYE30vck2NsewWzFMszNpmWN1VwpvaP1gt7Y9hOA0Vd30XUspi+kkb8p9tsNCqbncnc7mcTajSgB2CKx5X2ifb87Yf7K5HvahBAIVSb0xUW+2oMRH54b5G80gWskgCZPpiTUU2HXkbWtzGJFfKIlRh3gJUxBpsgY8wJJi152tiKHIN1J6GYkcj6Y3YR7PU2AUsSdUgSxYQtrT62xC088SsyDMGQecmY5YZYW98BBG6ZwUyzhliNoGBMQY8/54JUnjAmrRoumXTs7ximlMrUY69LquqNMEEiDFr26H3wM4ZxBWRwYVwdKro3uTJMQWnVYncHrYItUFl9RidwPSVh6iLfVs5afKIBblt0xCWOoj7rZLUyCGYRfStiwmNM6RvHMR7Xmw9l882VbXScLIOpWhp9YMD2nfHuGdl8xWg08q6IRepXlfWEWHPuTi58K7C01Ud65ZrHwU1QD01am+oxGVsbxwGuzvEqlej3jjRchSoI1AbsRNhMgA/hPlgsswfHv15YaymSFNAiWUepPUkkkkmeZwtlPSfpON4DQ1nqLFZmbEDpf/AYcyfEaZYUlaWCjYMV2/EBp5bThObH6tiRBAP5HD2RyyikNICalE6QBeN9t8Sz1SsUj9oWiiTBJEkBbsbbL54pAz1ct/o1WD3geUmVLmflt5gxi2cSyrUqTHvalSYF9AI81KKDOAFPiVFZXvKhO0VK7kC+okgX+I3HlGKYktqoK+CeXYyO4cCH30LzEm7YTUowrhqi31iGYAiVECR/VsDsy9N/B3dNyt9P+cagvWCnONzA2x3KcPSSKdFSNPi1d8CRf4SW+e/LDbRiu/aZlCKYAKEC+qZjabnmSF+uAX2fZehUNT9IQtGkJZ/w/s+2+Lt+gU6w/0ZNOoyWr1YMWPhIBO8dLHpj2U4FltI7umiEqD8VdqSsPiiIA3AuQbG2KKdRoSubJ+UzNOipp06ThVJgeGxvPxNzM45l+IwoijYSI7wSBOxtvvsTij5ntOygr+j0oLuP9dT8AJIe5BuF3H4T1jDi9us0+hFOUQsWGpaWo+EA6jrbndYifzxtjC2jvD279qSKiA06CgnUTqVdpAWx8RNsS6vBiAzeEx0V//rgZl+2OZpUtANAKqJFRaKiBGmVeSpaL3XfkLYiN23rDwrmCLFF0qoCgwPhFMKffb8y8VuwrK0qLilRmq0fFUg0WkAuOSERbyucT8znqilAHfzsW2k8wcUXI9su7qTVR6kAgfrQFRQACfhJjwzYCZmME27aKdE5RnN4bvLNa0xRtuTA20npgPG7BuLN/2pU70wTBUzKG4BjkvQgY6OM1XV11CQSD4H2gb+E9Tik/97ZYFcq7HTpEVWNrEOwNOBNoMadiQZjEml2nZSwXLhmqHZajM4sNQdlSBAiLA2MEbA+kbcROJcOrrSTMqQql9QIDX1TFtPTAevWr1aQNddRU6SBIMQ0HT5gHaOWLbxPiznKCmVprTUFVUJUVl0hluWYz8gfXAXPBoLooRD3ZkEiQAVvJuZIP+Fk68AnN32AquQqUQg0PSVwSoYAMb8gTqkTIHnhjOZdqRBahUVZBLEOrAmQNU8/iwfpcU8FRaid7IgAy2nYzeZM+cdfLnGXSoESKkEizMx1GDPKBEz7TiiyJ9kqTKxWqFWK6Nuqg49g+2RP3fGIHibuwTa9vI29sexTcakBWoq9DW9WJePCpYwJI1CQF3tf8sTuziliKWWde8YnxFdI0iZdjJm0W/OcAKVQtSccwQ3tsSfSBh0ZwUge4dwSILmFJ6qgF1Wf2jPQYdoKaTHOLKO/eaoqQTqZEKAsLGA197SR7YZWsACR4ZMwCfQSP49cQ2bn64VTOCAWJuepvhDGb46Wg/u+uEseuMYaqsTynHlDfhOHEGJdFcPQo1lxU1C2xB/q+CGWomRGrVNomZ8uc48mCnCMhUqOO7IBm3iAM+Q3+mM0FMuXAuy5cA16mak/dFRlA9fCYO/Ob41ejTaBMbDe5+c74oXZWjmVszk2i8ytupYHbrGLxlawgCfmZB+WOOatl1wS1Q+fzw4KZPLHqbg7RhWvzv9MJtA2yNnqRKHwluo5xsdp5YE1uMsljoQDSBqLDewF1F4Htbrg7TdvvAe2O1aQbcAxcTBv1wdqaBZTs9nXq6kLJEamIrOgQGy2AuZBO4xCyoCs5Wo5Hwqe8ZRAEkjcFiWgnaRGDvFOzCu2qm7IJJZUsGMgzHttt6YHPk2apoFXUqqSQnxzeAxGw2MafL1RpooqIdfukVg1SsNXicio4ZoEECodheBBWPrhSlxpdaihtA8GmSLAlS2sH3I8774dyuXqISSAGOmS5VgvOFRVVufWfCPPDFShQ1h3zK1GIEgNT0m9wymdIJPwgi3U4A1oe7h+7hXqM4UEgMrBjuSrOZEEydR5+eJzUlKJTJqALpjTTYVLciQYHntM+eINasHAaFKklRClkm4JDJcWtA8+mI3cHkx1EQH0sSqzJVSzMoJIO8T4emDuBtM4ztcAMC1RkYFwHQwY28IYlSSQPFHK+wwxUra2u8O16jMuhZawUsRqIAMzsYFtiImd7w1KgAcDWRBCq0A2WppAvCyR1vGEVaDCIBDMLAeIbTfzM+2OpUS8iuJOO4YbyEvA5FdiFAG5n8zGAtGdSxEyInbe0+WDOfofqHfTEqhMBQoLVFshUmbdbjAjKga0J21CfSb9LYeNUJPssuhgWDNIUm5MEtOqUDMdImIK7xPTDtXL0wpDM4H8YAXwgwIked8JXLhwx8MCbFVYNNxIYggQZmSQCbm5xKqrFNgCI8TMzAAgAeHwlSRcTKnlJNxE2PRFFOJZnBWASwDnTJ1AAatvEYPh84MYk5bxbL3csJUrJAIMeEQSW8HxQPOwlVKjyLqWBQsA0sNgoJK+EifosXthS1Bqk+MM2kE+JjzcgrMFQANPiNpkXxrCd4mjaCKarraoBBZRKsYJnVGq4N73uTbC6Nc6O7qAFuSqxIECYJsJveJuI9XXpgTrUAC5NgSbkydIY+tth1xDyWQao9RUF1TVBadmVYLEXknp09MTl+UDjYDzdTSwVvAbfd+UNym+x2w6td/Cw8WiSbgRaJJNiD63xJ4nQYkgBWIHkAQfMyYt9MN0qA0wGEqTC1AGkQTBBax8Ije9/LASTSJ07GCs3uPKSP3Y9i20uy1BgDqLSAZ7qZ+uPYGwZQl7Gb5LKvqYMpWwBm0E+IWPkNt/SMXVuB5Op/mlD9ZVRJavpIVRuXY73JACiZJAkA4k8P4RmKGVqVDSSvWr+MsSzwCAQNIE6pLTMATuYxaOy/D6GVohECOahDVDqkao5C5gEQAfzN7zyBUCi8R7D0qOXNRq1RnBUWChYJgkLcnmd9gbYp1ai1MkOCCIibTNwfQ7++L92w7XU+8qUaaBgupZKkQytHhnbmZ5jFCanUrGweo+0AM5jlYAwOWGhb7Fkl4I2ucO08SG4XVVgr02VzshHjP8Au/F9MWrs/wBgsxmN9NAczVkNHkm5949cUtLti8sqqUzghlOHVqn9nSq1J/Ajv/7Qca/2f7C5bL+Iq1ZxIlyNJ/uoto8mn1xc6aALAsOlgI6QLDEnnXgb0/cwjKdi880f5uyz+NkT6M0/TBzh/wBm+bYy70qY82LH2CiD88a13QmY2w/AA64T1pDbEB+zvD3ytLTVzL1lAEFlPhjkpkkr6+eClLM03sCGPSL/ACOHaTDlhZN7R+/Em2+R6rgTETH0thCZnrh8N5YarMvPGdmQ6cyPntj3eHl74Y7pTdWwnSfutfp/CcC2akTRV6/TfFZ43nRRrCoKQM/G/hUhdpMkagBvpJNtpwZDHnIjfpgFxinl66ha6LUQkrLAHTNpB+76m3ngNmiubCWQz9LM03NNlfQSjgEMAYB95B/PD9XLjTJBUDTdbARtysMZ92Dz9CnxHNIg7tWGlUVnfVoN2Zm++L9PiI5Y0fO5pSAo8UkAjnHmOQMR74EqRkCM5wymxDXIi8sREDa0W853OGEzlA0iaVQkKGAC+MysyATubcz1xlvaHtHmzm8x3NWr3avAA8QCrCayIMAlZk7zg/muK5nK5LL1HoK6NTh3AiVcHSjFZKsJF4gnbyLx8cjKXJVv0JleuKp8OskqdSKx1DYgEEwWsCLKL8gocPqAxWqQsrq0+IqQJ0zsG8MFRPPzxZOAdnRXNetXJ099rWQNLhSXaJ/1ZJO28A9ZsvFOHDM0hLNTDTpldLKWndWFm35Tc3vh3NIFWZHxIu1JjI0lUaYGpm7wC7QJgE7WmLk7B1Bt1H8cXjjfZY0qdWnRq1Mwx0KEVYKgOjLqUHprMxthvgnYWpUqKtRgpPigBmIHPUY0jeNzfliymlElKLbIeUWprSCAzEwQS8iAbAG5kASSTMQJMGRncrUpgB0dCbBDT0uRBIlGkncnUSSIM841BeylCnVSrT/VsCJAkKYUhT0H0F8VvtrUKV6dNiSjqyBdQkMSrahI2CzbnO9sS388D0Vs5suC1QsVJqEX6agSQpDEeZtAk8sM5Lh1TUtU0z3aMw1HqU8ACjUY8UTBPhjnAlNwh0UMVKhKcqWAIJJkhQoIgCSf5jFtB7vhTmkFNRUYhQPiZrjSt5JJ2gz54O6ug1ZVswpX4qdwbgQT8hsBYf4xgQ3GFy9V6jiQysBEhiZBgETAMHxTuAcFszWR2ZaJJZEplpYCGYKdAj4h4jMDmFnFX4jkgaoV6dT4vEDaBHkBBtc+m2Mor/sCUq6JHHqorstag50MNhEqQLrG4Nhbzm/JjhVAliAgEHV42LAgeElTBg3A9z0xZslkskoCrTei0TYmZje5M/UYS2Qei02KkGTI39B1/PCLIrpdCtXyW/J5SnoGnNUSJYXcAi5BBEm4Mj2x7Fc4dTy5pqWy9IsRJJqNMm55Y5i6UPkO5kPK9rabd7pqimEGpdbaSw2AUaTLAtsOki2JPDjVOWp0stUsrE66sNIIsJMsBb7vpIGFcN4RVouEVab0jcu6rTqLFhdB47HaB64slPLweR6RibpdDq32ZbxTstXU2RmNy1Qg6STGxuGu0SLnmML4V2Mz7mBT7sR8TPoUj1Ek/L5Y1haXWYiIm143gYXSpKOvs7/xw3qNCvGmDOxPZc5IOz1NdSpAIS6iOcsASb72ti2q55/u/dgfSWPvH3afzw/Sbr/jiTbbtjVSJlKr8sOCt0/r5YjI3rjoccuXljGJdKqea4eWrH9DA0O0728hhyksHmfWcCzUTy48pwtW88RFfqMO06gwUBkkHn+WG2AO98INTDfejBAOIANtseaoCY5jCAZOG6jc/bAoIjiGbFNZPw7Ejcfu98Z1xTLZnNivTQFqVIIyLTAWsTIJDswPIG0zJj0v2ZIKMp5g/vvfADgtKrSzgFQ0lo1KTlCH/WOQVNwBYAKZnzwPPAy6KRw7OKK5p5IMvikpofvmuPFUJLMVEsZYxzsIAuKVqy5iq9QFFSkrMxYEzeECKSICASJkki95xnPZ7tW+Wr0aYeKJqsWtJIYaYnpMG3OTgjxvjR70pSDO+ZU01/ES4QAiDvKyP72HnC2CMqLhwHi1CsHp5UIriWZVXQCJ06hAhuXUwcTONceFLL6GqCnqVkUxqfaZUbkj+HPFa+zbhNXLms+ZpmkrrTVdUDbXPku43xDzeU/T8/Uas5TLUSaaRYsBYCnqF9R8RbzEcoSkpPnhDeOEXzsjnnzNNWqoFbu1tYliYh202WRfT+1fYHBurkbkIYm5mPEeZMiDbFUrcaTL0v0TKllIGlXCNVWmm5Gs872nVE4L5HtCjDxFtQIWecWMnbeI98TdWDnoDZnJrSzqkELXaWqEglShGmYizwPIAKZ3xM7SfpCUHbLy1TZQLEG3iE7wDPW3PALh3BcxWqNWzBVDUasWQVLhXpmmqhhMBQzDnsMWbgmQ7lCHqapMgKZCCLqrFQxveTzNgIAxS17m5A/C89Wrsjs9QppY3EwfCpDQI+IHa9ud8DuL5BajOainVKNSM+AGGBmbQV5m66eWL3ldKTFRiCZhogWiBbEbOdyzSyhysx5e204D7MUNa1U1XR1epT0M7ATBCLAUcoIciJBMGMWfjHZdKtCaCGnVKqyhnqiD8QU6WvBJs03PLBP9KfYOY6EKR/6QuOU3PMifJY+ck4KdAozzhf2d1Uq06r11WqjBiKahhaApBZYs0WKRYb4n57hjtUqOalMsVCs6hV1GR4CdRCnSqyLbW3OLua3nhipB3APsPnhm3LsCSXRnec4aywQCTNpiFOxknYYmZ/j6dwRUNLvttK2f+8JJHL3xZM7wChVBDUt+hZfoDH0wCzv2b5Z/h7ykfIqw+TD8jjRhGuQN10AstRoVFD94wnkHgdNvbHcTh9mx/wDyn/5f/XjuH9P+r+SfJaFqnkPnYY4+8z8sex7CHQLRj1OHRUO0+mO49gMw5TqN7YW1aOpx3HsAx0Vja04eFUDckev88ex7AMPU8yDsRh4Vccx7DIAr9Inf59cOCr6Y9j2CAc7zHpUY5j2MA4Y6ge8YS1UD7w/4hjuPYyCD+IuCpGoDoQyz8jbFH4pwLM1qqN+l01WmZSp8LqNmHh8NzJ/dj2PYm5OL4HirREy/ZHJ0yTVzdN3tAYgxF7aQDJwcGWyYIZGZj+JUIbeYDFQBeOePY9ilXyxU66DQydSogAokiZmpVUDysmo9em+F0uzpLBn7skcv1rxz3aoBvPLHcewNqFcmFqGQRNgo9ABhZyifhX5DHsewKQbYlsun4B8sR6mRU+XoTj2PYzSNbEf9njqTjoyY649j2G2oG5nRRAx0Jj2PYNGs53YwoJj2PYIBU44Wx7HsEAmcex7Hsawn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17475" y="-1371600"/>
            <a:ext cx="4286250" cy="2867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data:image/jpeg;base64,/9j/4AAQSkZJRgABAQAAAQABAAD/2wCEAAkGBxQTEhUUExMWFRQVFxgXGBgYGBgYGBocHx4cGBoYFxwaHCggHBwlHRoYIjEhJikrLi4uHB8zODMsNygtLisBCgoKDg0OGhAQGywkICQsLCwsLCwsLCwsLCwsLCwsLCwsLCwsLCwsLCwsLCwsLCwsLCwsLCwsLCwsLCwsLCwsLP/AABEIALgBEwMBIgACEQEDEQH/xAAbAAABBQEBAAAAAAAAAAAAAAAFAgMEBgcBAP/EAEoQAAIBAgQDBgMEBwMJCAMAAAECEQMhAAQSMQVBUQYTImFxgTKRoQdCUrEUI2LB0eHwM3LxFyQ0Q1OCkpPiFRZjg6KywtJUc6P/xAAaAQADAQEBAQAAAAAAAAAAAAABAgMABAUG/8QALxEAAgIBBAEDAQcEAwAAAAAAAAECEQMEEiExQRNRYQUUIiMygZGxYnGh8BVCUv/aAAwDAQACEQMRAD8ApoGOxhxqcb7xOOaceycQgDHSMLC47pwUjWNxjsYWFw9QoMzBVUsx2AEk+gGM2krZlzwhgLjpXBunwPShqZiolBBzYifPnEjoCT5YVUyuTqgGhXZSBvVVgrdCCyrEkGOtrY5pavFF1f6+CywTa6AOnHdOCma4NWp3ZCR1WGHra4HrGIIGLwyRkri7JSjKPaGQuOhcPhMcCYaxRoLjunDujHdONZhrTjunDwXHdONZhoLjujDujHdONZhkLhQXDunHdODYGxoLjujDunHtONYLGtOPacPaMd04JhjTjunD2jHdOMYF8Rz3d2AkxffnYA8oI1c8R2o661CsZ8Y5bABLD1JJ+WDVSiGBBFmEH5RjtKiAABsoAHtbHItN+JvbKepSpDYXHdOHtGPacdnkkQs7khVXSeoIPQjAvtHWEKigsW8UDmBeTY2/rrgjxzMNTp+CzMY1bx/XX+WK69M1KqidlIRYOo+GQDEmfO4GODU5I8wj2zoxRfYJr1iQBsFFh15k+s4Yq2E4JVOD1IZtMQCTPkNUxFrSJ2xziXCSioQCSRdIMqRII3PkffHm2ro6aBHdTe+PYJ0VcKB3RPnDfxx3FOPcFlmoVQTpG4E7AfTptiQFxGddWZkJpgXOmBHwgx0MSMFsvlpPisouSBMR5Y79Nl/CuXg58kbnSIYXErKcPep8KyObEhVHO7NCj54eq8WytMxSQ5moAWuNFMepe1r2Ct/ewAz3aXM1/vaE5LTlQBtvM/UDyxLJrq/KisdN/wCiy5ihlct/pFXW+/d0t487ah/vBAeRwMznbN40ZWmtBDvYMxPInkT/AHtftiDwTsrmMzHdUmKm+qAqeuowPlfF14J2EyqQcxmqbn8COAojcaplvpGPKza27t2dcMKXgzz9GrZioC2utUNhMu3oN4HkLeWD47C51WpFgymoe7U6ixTmA+idKm/yMxjW8k2ToLpovRpealJ9yZn3xOoBXXVTqkzbUGBB5bXXfyx50tbL2otsox6pT4hkLVKbKgNiIamfMRKCfLS2Hstx3L1jFelDE/EngO17Mb+mpj5Y1rM5+kso9QAxBBN7jnGKznuzPDs22kMBVMkGmFU23sEAO/PFMOtkvvNV8mlBPsqq8IWoJy9ZKm3hY6HE7TqiDNoaD5YgZjJvTMOjKehEYXxbsrUy7fqcwtXQSABKusTYA2kbSrYi5PtHVpylcEqonTUDQR+xImec+LnbHr4PqEmueUcmTSR8cC9OO6MJzXaHJuVFNWRjAsZQeV7z5wvmNpm5XLF2CiJM7m1rnHqYs0ckbRxTxuDpkTThWnBGhwqo/wAK26myn0J39BJwrMVMnlv7etrb/Z0wWb3A2v8AiKe+FyanHDt/oGOGUugbox3TiZR7YUHGl8tTSmTCgMO8G92XSFHxH74O/iOJlPJUa39hVBNzoNj7A3PPYMPPEYa7G3UlRSWlmlwB9OOxidXyLoJZSBMTuJ6SLThnRjtjJS5TOZprsZC4Vow6Fx0LhhRjTj2jEkU8e0YNhI+nHQuHtGPBMEw0Ex0rh5UwoJjGI+jHDb+vpGJJTDOZRdPiMAc7/u98Tzbtj2umGFXyCs7mZay61EyCsXgxpVtzABieftgVSyhp1UJMKgLbHUSZidIiYJ8gBG5jBPMhAYQDREbxyMhpgMTtz3mGwPry0id772NrmV5gHbe5x87JtSa/yeikqIebygcRT5E/rPEA4idOk3IBESQs2sDjuezDJBeWkapJAuTBOnczLA2vfph6vSFMK2tU7wmJ1GfxXvbbxEfwwDz2ZDaYZjA5kkz5k/kPLDR+9yZsbfOPJiAOQAFvnj2HsxxV2aWABsIA0gQAAI5WAx7D/oLwW4ZJlaaaAhzJdmlgLAHSu4HnvbbbBlVK6RzGnVuJJHKDYRffn5YlUdyGUHVpubGI1QRF9p9OmH+61sC2y9OZMdPIdfzOH0uXnkOWHsVzM9llqVl0gDW4k3tqiTbcxeLHzxeux/YWnl+87+klQrUIps0MCltLFbhTM/1GI2UoAVKT3vUQcgLEW8xHLnbF4aiCwI3B6kDzMCxtji+pZOUl7F9OqTsdZTELA9RIjyuMZT264Q9fiSUaLGl/mwaEbu1JDHoQJM/ljV6iE7NA9AcUzO8M18SGZKipSSiKek06hJa9/wCzIAB588cuiko3ZTIr6AHZ3sIyulSrmGLUqtNijVZ1RofTpk6pmOhv0xpWXplUARVmTImBub2GIOQqogYd0w1MGEUqnhEKAo8HRfrgjk6Y06gCpbeQQ25iQbix6YbWzUooEE0VP7TqJGQcMRqerRBKDSfiA3kztG+2DPYzJrSytFF8WlGhrSZcnqcRu2fCjmKIoqzajUpuW0OwhWkxoG/kcE+EUgERDrPdjcoyAmTG4E77YDmvQSsPkpf2w0dVHLKRGqu0iQB/Zuese+LNW4SlXJd041KtBQBCk2SxEqSrSBcYidt+DHO90kvT7t2ZitN3kFCo0nTE3H1GKt2v7R5ujUFBv1aaVKuEYaliCdBNoMi5bbbFlJSxxjGVMC7dlPo9hahmpWqLlqQALF9xO3hmF5QGKnBpO0+Xy6hcurV6iroNVrA8iRKxcWsp/vc8VHM59q9QB2qOdUJqmP8AcBOld9lA3xdezvYQ1Vd6zNSFL4l0E1DAmADA/PFp5XjXLBtUnYA4lx7NZn46jKp+6hKCOjGSzDyLR5DE/gXYTM1gCtLQh+840D1A3PsIxeeHPw3KOiCk/fEAr3qA1DNgVDERJ6DFyyWdFVSwV1gxDrpblyPrjhzamfhUOl4M7qfZaFVCKmttY7y2gaOeixJYb+fliJxP7PK1IF8vVWqlyVJVTbqGOgkQfQjrjWMV3iXa3LUGC1w1NmGpdaqpI2kaiJxHFnyS8NhZmlLj+ZoNorKfMOGJjyJOvTGwLFYiFiME8rxTLVtx3ZtJXYWuSI+pCDzxZuIdsuGVhoqxUH7SqY95t7YGZvsFSr6nypqUWBHgqqQDIkaW+Iet8dmPV5MfLtCyjGXZGfhpjUhDqRIIIuP2eT/7pOImiOWBub4Znck0uGVSRqcS6H9po8LEftgnDJ7eT4WpCs2rSPuk3je5vfYrePDj19P9Rcu+TjyaSPadBkLjunD608LpUCxhQSfITj1W0uWcFEUU8d7vBOpkVpjVXqpSUbyVJ9N9I+c+WBNftXlFOihROYJBksTTSOZFRlJa20IPU8+bJrcceuS0NNOXwOBMKCYeyvF8lXEq5oMeTxp9A06T7EH9nEqrw9luAGHVTPzG49xh8Wrxz4un8gngnHwDymAvFeIKpCieTE6oA2IkHY3NsWBknAPtDw+rVUpSUQsG4A1b2B9Yt1GE1kZyhUev5BiaTtld4lXYVtVyoEkA8jIBhSLwBA6coxHUIwdtZiQUUvOkC8KzXBAk7iduYwxn+GVKDsNTLpMSs+KfQ9DhhMu3gAuNRmEbUIaJIFyY/DtYb48n064O27FV0qVmAnURCqpIsLmxmDefy9J+X7N62pkPCmPEQBA5MVI2DSDPl7tZLK1CammwawBnbmTN4nr/AIynqsHGox4SDctIGzLIIaekxBmYJwLfSNQPfs/UJmGbzUOwPWCqwf449gpluMqFAetVVuYVkgHpdTPrj2N+J7f7+wOC4JUAgj7xIiZvsYPI6QbGT54dGdAlYA3HQzzPykQcAssrSurTyLSd+XK4vBnpiVmaxqKBto2jZwLEgQCIHM8j5W51afB0tJ9hfIZti6RBhhHPn09QNup6YtuR4m5bxJN4sQCYlSABYiZNo9MZpTqwQZgqIkauUiw5+XMfkWyPG2pjUswOYF5J/eSefKcSzJzGiq4NJp5ppg04udzE38gfK/8AHExGYi4APrqH7sZfW7dVxMAnTO4Rb3EX3MjaeWIS/ajXsAoM+S453psj6oa0a8gMXMnrEfTHgjTMjT0i/sZt9cZD/lVrASyAdZgYT/leqfhT6fwwv2PLYHJe5sdRTHhifPb6YTT1X1BR0gk/mBjHW+16tySn7n/pwk/almiAQqQeYIP/AMMN9jyexrRsRpmfjMbxC/KY2+vngRxzs/QzVRDWFRwilQo1BSSQZJUTyjfnjMD9p2bP4RG8Ef8A0xbewfaOtmqilqupSr6k0wVYDYkeZHrbBWmnB7mbvorPa/s5Ry/EcqgJ7uo4qqsWXxqNAudyv5Y1+qxJKhiGncqSB5TYH54rHHuzozOZo13SsP0cAKFNKCQ+vVJqTHKIxZ6Ts2oldB5A6SfU6SR9cV1GWE4JJiJUZv2oy4ftBltUeGlQO8SQ9U2/PGkvUWSC4kkiNQmem8zis53s8amfXOslXWioiqO6gaS5JnvJMho2ERi0UQSJIiTsYkesEiffC6rJCcKTuqDFUJTLgTBa/Uk/QnGfdu+D08zxChTqsyqMs5lU1me8UbchffGiVKYPqPMj5xywDzOQqfpS5hVcMtI0YApFSC2oteqDyFiMLpMkYW5PkEk2Z+nY7KEOYqfqyYUoSHjm5JlZ3I5X9tWy6Te4iLSY2G/8cA0yNYJUSHiqWLWo/e3g97bBmjTLGWVkjYahfqToaCPI9MNnyxlCrHqmKeobju2I2NlI+Wq+MN4H2RrNn6lQ0Wp0KdWqVLjSGIZtISbuAL+GdsaN9oXHs1lNDUlU0nBWYMh9xJHIrJ9sZHxzj9etHeVqjhp1IoKICDAB5va9yYxXQXFblQmRWqZfM/xvJ5ckNU76oPuUzIBBuG07e7KcV/iPbuvUGigi0UvsAzEH9n4f+LX5EYR2Z7EV8zp8HdU2XWHcHSRaNOmxJkGJFpxZMvwvh2TCvmkrNJIBqqKdMkb6V1Ceu5x0ZtXJunbYsMMY9Io2U4TmM29lq136nU8epNlHyGLRS+zSoabGpWopUAJWmWBJPIMSQF+uNN4PnkcaadF6SqoIBQIsGY06TB2wTjHmz1k1OmiyhwZFmPs3rCmr0KisSo1JqAKtA1KGB0vBkcsAVzOcyLaWFSlB+FgdB/uqfAfVb/tY2Hi/aOjlgxrLUVAwXWVAQkiQASwnASv294dUUq7a1NipVGB9Rrw2PNm7cbQaVFVyPbWnUgZilB2LpM+djf2ljg9lO6rSaFVXgSVmGUftA3Uc/EBiHW7MZHNw2Wp5iiKh8NQU9VA8pPiMCQRY4r3FuxOcyx1IDUVdnpEll9h419vnj0cOvlB1dfDITwRmuUTu22UCUCzLpLMNMLeo2wCsAZtzHIRjO8vnqkwI8KlJg2tYmCLzBkncDfFjbjVVmpmue/7tj+qebbjU5AkNaJYMYPPAfM5VUYtoqIrEhC+lQIktpYx4gQBt8jGOuWX1fvNHP6ezixFTOqBFQsHghiBNrATG5Ai46acS8yUan/Z+GnBZgb/Cf1YiY+IEgWgEnbALMvaOVpNpkeYvJF+WHMtVULLRYxpEeImR4tWwCzcA77iRiagnyGzy5hFAHdIbC7lwx5yQHA+m0Y9iWvB6J+POUw2xmTtYX5iBj2KemxdxcDnkuSxIKxYwd/Ppv59YGIz8VXSNMgwwZLk7g6o5gqD/AEBgCvFaR7z9XpQrAud5EAEH126Ww/T4TWamHpBGUXU6xeeQkAbcidxjl9M6XOyTSqACGIJtC7iZERfYkm3KJ2GCWU4hJFjss335CQfaw8/erZzLVULNUpMt7mLKRNyRI6c+XTHqOdKuGveGA8zBgfPGljs0ZFm4nSp1kJgifCrBpgiTdRvJJ2G/LFbpcIIJJB0i6yY1GZAnpAknkBtfFi4bnl8QsJYRPUfxA+eDGYrqigqgJOkt4AUvebC5BE+Zi9hhFNx4C1ZS6+XDAEhQdI1AAhRfa+58yfyuGr0peFXfYKJn0G841fh+ap6BpRCIE6USbGfDAJYkhfisPTdPD8i9ep38BI8IqaEGneGt5Ei8RbYxhlkQNrZnScArqA70iFiT8JZQRILqDqUeoGFVsuvdj3Ig+ROwxpPGeKUqOWZhmDWqHQaaOVFQN1C6QR1MCLeeM6qdoa7IabsGDMC9lXUB9xtIFpk2vJOGTcgWkDhlH06+7bTvqhtPz2xqH2KfGen6z8l/lgA9Etw6kqiNQAAm3xNzPrz6YtHYXKVaJcOO7daFUqNUkACFNiY2JjEpS3xa+S2zb+xqgjDL0STOoxM8vkDyH18xjFuKdusxSYqtRmC7liyyegvPzwwftGr/AI//AOr44Vo8i5TNa8m744wkETHmIt8wRjCaX2iV2MAtJ/8AFf6YRU+0mupIOuRb+0fCrRZL7C2vc3LuG/2jR6JPz0xHt74dRIEST5nc+uME/wApVcc3/wCY/wDHDtP7Sa5P3x/5j4aWjyy7Ytx9zd8M1qBYzqIHMQCfY8p574w9vtEzAtrO/wDtGwk/aHX/ABk/+a4/eMCOiyLphtGz8d4TTzFMLWRnVWD6VJBJAK8iLQxxmv2v8AoUsvlqlNBR/Wd0QBAI0s8nmWERN98Ndne1FauVHf1NQIJGpiCpaLHV7XGL52w4EudRKdRKhVKneeDuxqOllA8VQERqnFsC9D87BKNhbI0gtKmqiAqKABYCAABv6Yon2uZcVVyQaQpzBBDAiRp+G3UDF6yqk6Q1NgEAjXoJJiJXSzR/PAbtRwU5o0g61D3LmoCvdwTED4qgNvMYWGeCyN34DVhmkWCroE2FpgbedwPY4lFoWT0vEn5c8RMujMIKtTAA+LQSfTSzACMTsceolFzTXI6K12r4fTzNGjSdajI1YSFDazFOoRGoTuByiMU7IdicmzVFanX8JEFRqMEMYcX0mwiOSk40TiAqShRW1I5cEKjLBV0ghqimYc4gUaWYR3ca5qBQ36ulEKCoj9d0Y49GOojtXJHZ2O9nqIp5WiEWyooVRY/UjBWiTEsAD0Bn6xiDwxXWmlLS6lRd2CQf7oDte/PzxPakCAGAb1AN+t8ceqnGTXn3LRKn2h4RSbMirpKs9PxaTpJI8IOoeIHTAlSDYdBgPmeAIymCSwnu9ZJVGJ1ahz3uRseYxZ+L0VFZQqgfqybAD7w6Yj6cfTaHbPTxdHk6iTWRmZUexK91UFYtTKVLuA1RmXSp0hVt8RBBH4tPKTXK2Wmm3dUWKppJrXIYXYHSySLXIDbKSZ3xtOarLTRnZgqqJJOwH9W98Zj2h7VsFalRqtAsHAIld7ggQWMk2nlYHD5YQiDHKUihs/njmHq+bLsWZiWO5O588cxzFxSvA0x5/wBX9cT8nmqgBRC4ViJVdieRI6/ywORME+DsveDWQBuZMSByk9cTY6JOWerrXu9ffVGYMACvivbfS1pOwg+mHsjxoqzCtRpVVA0xUTxKZ3DpDgjrOG+K5ulUqVGpKyUjEAldgALiYJm9sM5bIlvEtMOZAuwJk+UiQYN788BcoPRNZlaatJWVZhpOpVPLSSATbkZI64LZDiZZbPDLeJEE8zB/r15AM3QqKus0hTAInSVvO0Kpt/PCKNU9TIj2/wAcTlFMdMttIzTaIRipC9GJmCYPWB7k4doVGUpdNNRkOo1CpE84AM8uhvbfFcPEnKTFgdWkdQYEDkJ64Vw3taaYCso0rtpESAIEyfPf6HbCbH2G0GO31WpTp0lmEqjxDbVoIv8AETEknYfFzxRma/ltgzx3iP6U2uTqVdj6xAj1B58zzOAxO35YtBUhJdmqdk6cpkZGoaqZi19zti58UyvdtWrhB3YoOhVNMgmfERO3nvbFO7DPP6FHJk9P7MnF67VMmW4dV7yFLqygCTJM+d4AJJ/ZxyQXf9zpyuq/sjBuLUx39Qb+Nt+sz+UYGd3+f78HeJjVWc9Xa/8AvHHuEdnq1fUF0QsTJYG5hdlJ3jHVF0uSE+yBlKI1GOixbqT8sezlIhADI2sTi48P7F5iTJpliFChWeTc9UAHK5OGO1vZarQpd5U0QWUQCSfI7RFuuEclfA0VwUd1sTglw1SUX5/M4XlMqrCW8IALAi9gLjfeSvzOLLwbsrmKtFKtFFKsCQNYBsTO56g88ZzVdh20yocQpANEcsRqaCR6j88XPiHY3MFhIpAxcNU8QPQwCOY2wvJ9lCwOruw6kT3bGIBJMAi5+HbG3JIVp2R+yVKK55AhR5fEMb6FxjvDeEd1WUkjxMosZkTa0Dl5YJ9su1dXJ1ag74gFyEpgRER8lE9McWfG8vESqNQjHBjCl+0yvN6lT2c/uXDh+0asQSHqmP8AxW/eMc32DIg7o+6NxxyMYMftNzH4q48u8/lhB+07Mfirf8z+WD/x+QHqR9ze4xzGFL9o+YP3q49X/wCnCU+0mtzrVf8Aj/6cD7BkD6kfc3Y45OMIb7SMxt31T/jA9Pu4codu84zKgqVWZmCiHEkkwBEdSMFfT8hvViaxxcf5wn/6n/8Acn8cNd3iudmM9Vq1272q1SKRA1CCPEs8hzxaNOPofp6cMEYv5/k8zUr8Rsr/AB3hlSsCDpNIfcAlm6TJAm58MwRueWMm7Vdn6mVKBx8QnVykyY3MkAfOd4nG1cR4nTosqvqLOCVAEzG4nYWvfkDgT2z4OmYy7aKdNqjFdLlwgB+6wbY7wB+0cWypST9xYNxfwYWmXBE6o8oOOYs1fsdmEYqyMCN4KR7SRbHccpcrx9IwqnWAKwPURIP06Y6CzQAGa/IE4fag9MyyFTEww3BsJGAOPZqvSqFAiKirOpoIDXtYe3p7YmniNERGUp6uR1OI87GZ85wMDCNBCmYYNcEcyBtM7cxh7KsT4UWSZta/oIufK+FDY7nivdqe8ZnPiI+6pNzJIB1XO0+uIamw+WFZnJOihnWNVwTvAMEweU29jiNq+YxqNYQyPikH8Jn0i/tB/rbGkdhMtlggYCg1Zwwck+LSTq0hYsPhFzPhxlNF+eDPCV8aGQLjeTE+hGEyKkPB8h3tx2bp5WoleisUHJVxcimTKyDFk3gRI085xVxweoXKgfCJLQ2m1muJg7mPkMa+uQ1ZV1qFKlOoGGlRUUyF1FvG5g2263xXKfFgmVXu1KhVDwoMSNz8RuJ6nn0OJLPUb7GlBBTsehX9FqDTppsCSSLAKVkiZg2Pvhrt5xN87VqU6T02SCiMaiJTEgSSzNczvE4EU+KtqQBYPh+MGIMA7xJBIg+mLJ9n5pZjMPqonVTpgd8HqTqEAgujASQ3LkLWwkHV2GTcgRkvsuzjBW77LXA+/UP1FOMG+D5X9DDZWpXpNmK1VCiUmY6dI1EOSoCkhTAJuSBi7JwKizA90H3kuz1Dyj+0JHX6YrXG+wFJqgeiHy7Bw4NOCuoHVOgiRf8ACcUckxVfRZcpUcKWamx6wVI282mfbETi2Qp5gaX2EEENcEbGNvzxJUuKY1sSRubrPOwNzeb4aFLMkBhRBkT/AGw535qIxztpdjrjkrFXsxV1QFRhO/8AjHniw8F4fUpIqMk6Qw8JXcmevn/W+JBWqI7ymEAMjxh5O149d8dHEPCZdBp7wQTN1J38XMCfbCpRXKHlklJUdGaVoGh51EW2BF7mbe+FNSuf1fiaCSCATaLwcdr6tJ7paYPiJmRMQLweeEtX8JgBrN4lmDpA5zy/dh3RLkzvhhevVDMgVaTksZ0gEHxQpJOwP12wF+0Wg1bMM8GNb2mJJjSPn/V8F+1ObqZOqzRaoSQSAZmVYsBKwQRv0XpBqfEc9ULKaZ8Q1MGNzyGoapvv88VxpppoDfgBvwplqOhg6Y6nmRyHlheTpSowV4F2czNYOytAsJ01Gk3sNIJ5knBPJ9kMwQO7AYxJktTi5G7qJ57YtJ/II2Ufia+Iea/xwhE29Rgxx/h2hqRYDx0ldYN4aYmRvbA7uwOZgEH64ZPg1E/u+uA+YTxt6nGlVewWY1gDuzILSG5AAndZ+8MDsz9m2Y1nxpE80zHPb/U+RwsZr3NJMpWTS59MG+DUh+k5c9K1E/8ArXB7K/ZzmEPidIiPgzG82/1OC+T+z/NK6se7003Qkip0IaPhubYZZFuXIrToL9lr5ut1Aqg+1RRi26cUDhOfanmqrDTLPVBkNAlhtB3kD64NdrOPCjRgGGqAgNBsfO1vniuLNGMKv3Ey4ZSdpccE/jXDKOYpkP8AdBIYSI63AmLbDpihntE6pUoA96YOktDQoEeEEDS0ajJH3dhJgP8A94KqgqrkCQGKh7XaASDY7m/XEXKZ+m9QEqrAXuNOsxPiKhTNptax88K8rk7qhNiSIYE30vck2NsewWzFMszNpmWN1VwpvaP1gt7Y9hOA0Vd30XUspi+kkb8p9tsNCqbncnc7mcTajSgB2CKx5X2ifb87Yf7K5HvahBAIVSb0xUW+2oMRH54b5G80gWskgCZPpiTUU2HXkbWtzGJFfKIlRh3gJUxBpsgY8wJJi152tiKHIN1J6GYkcj6Y3YR7PU2AUsSdUgSxYQtrT62xC088SsyDMGQecmY5YZYW98BBG6ZwUyzhliNoGBMQY8/54JUnjAmrRoumXTs7ximlMrUY69LquqNMEEiDFr26H3wM4ZxBWRwYVwdKro3uTJMQWnVYncHrYItUFl9RidwPSVh6iLfVs5afKIBblt0xCWOoj7rZLUyCGYRfStiwmNM6RvHMR7Xmw9l882VbXScLIOpWhp9YMD2nfHuGdl8xWg08q6IRepXlfWEWHPuTi58K7C01Ud65ZrHwU1QD01am+oxGVsbxwGuzvEqlej3jjRchSoI1AbsRNhMgA/hPlgsswfHv15YaymSFNAiWUepPUkkkkmeZwtlPSfpON4DQ1nqLFZmbEDpf/AYcyfEaZYUlaWCjYMV2/EBp5bThObH6tiRBAP5HD2RyyikNICalE6QBeN9t8Sz1SsUj9oWiiTBJEkBbsbbL54pAz1ct/o1WD3geUmVLmflt5gxi2cSyrUqTHvalSYF9AI81KKDOAFPiVFZXvKhO0VK7kC+okgX+I3HlGKYktqoK+CeXYyO4cCH30LzEm7YTUowrhqi31iGYAiVECR/VsDsy9N/B3dNyt9P+cagvWCnONzA2x3KcPSSKdFSNPi1d8CRf4SW+e/LDbRiu/aZlCKYAKEC+qZjabnmSF+uAX2fZehUNT9IQtGkJZ/w/s+2+Lt+gU6w/0ZNOoyWr1YMWPhIBO8dLHpj2U4FltI7umiEqD8VdqSsPiiIA3AuQbG2KKdRoSubJ+UzNOipp06ThVJgeGxvPxNzM45l+IwoijYSI7wSBOxtvvsTij5ntOygr+j0oLuP9dT8AJIe5BuF3H4T1jDi9us0+hFOUQsWGpaWo+EA6jrbndYifzxtjC2jvD279qSKiA06CgnUTqVdpAWx8RNsS6vBiAzeEx0V//rgZl+2OZpUtANAKqJFRaKiBGmVeSpaL3XfkLYiN23rDwrmCLFF0qoCgwPhFMKffb8y8VuwrK0qLilRmq0fFUg0WkAuOSERbyucT8znqilAHfzsW2k8wcUXI9su7qTVR6kAgfrQFRQACfhJjwzYCZmME27aKdE5RnN4bvLNa0xRtuTA20npgPG7BuLN/2pU70wTBUzKG4BjkvQgY6OM1XV11CQSD4H2gb+E9Tik/97ZYFcq7HTpEVWNrEOwNOBNoMadiQZjEml2nZSwXLhmqHZajM4sNQdlSBAiLA2MEbA+kbcROJcOrrSTMqQql9QIDX1TFtPTAevWr1aQNddRU6SBIMQ0HT5gHaOWLbxPiznKCmVprTUFVUJUVl0hluWYz8gfXAXPBoLooRD3ZkEiQAVvJuZIP+Fk68AnN32AquQqUQg0PSVwSoYAMb8gTqkTIHnhjOZdqRBahUVZBLEOrAmQNU8/iwfpcU8FRaid7IgAy2nYzeZM+cdfLnGXSoESKkEizMx1GDPKBEz7TiiyJ9kqTKxWqFWK6Nuqg49g+2RP3fGIHibuwTa9vI29sexTcakBWoq9DW9WJePCpYwJI1CQF3tf8sTuziliKWWde8YnxFdI0iZdjJm0W/OcAKVQtSccwQ3tsSfSBh0ZwUge4dwSILmFJ6qgF1Wf2jPQYdoKaTHOLKO/eaoqQTqZEKAsLGA197SR7YZWsACR4ZMwCfQSP49cQ2bn64VTOCAWJuepvhDGb46Wg/u+uEseuMYaqsTynHlDfhOHEGJdFcPQo1lxU1C2xB/q+CGWomRGrVNomZ8uc48mCnCMhUqOO7IBm3iAM+Q3+mM0FMuXAuy5cA16mak/dFRlA9fCYO/Ob41ejTaBMbDe5+c74oXZWjmVszk2i8ytupYHbrGLxlawgCfmZB+WOOatl1wS1Q+fzw4KZPLHqbg7RhWvzv9MJtA2yNnqRKHwluo5xsdp5YE1uMsljoQDSBqLDewF1F4Htbrg7TdvvAe2O1aQbcAxcTBv1wdqaBZTs9nXq6kLJEamIrOgQGy2AuZBO4xCyoCs5Wo5Hwqe8ZRAEkjcFiWgnaRGDvFOzCu2qm7IJJZUsGMgzHttt6YHPk2apoFXUqqSQnxzeAxGw2MafL1RpooqIdfukVg1SsNXicio4ZoEECodheBBWPrhSlxpdaihtA8GmSLAlS2sH3I8774dyuXqISSAGOmS5VgvOFRVVufWfCPPDFShQ1h3zK1GIEgNT0m9wymdIJPwgi3U4A1oe7h+7hXqM4UEgMrBjuSrOZEEydR5+eJzUlKJTJqALpjTTYVLciQYHntM+eINasHAaFKklRClkm4JDJcWtA8+mI3cHkx1EQH0sSqzJVSzMoJIO8T4emDuBtM4ztcAMC1RkYFwHQwY28IYlSSQPFHK+wwxUra2u8O16jMuhZawUsRqIAMzsYFtiImd7w1KgAcDWRBCq0A2WppAvCyR1vGEVaDCIBDMLAeIbTfzM+2OpUS8iuJOO4YbyEvA5FdiFAG5n8zGAtGdSxEyInbe0+WDOfofqHfTEqhMBQoLVFshUmbdbjAjKga0J21CfSb9LYeNUJPssuhgWDNIUm5MEtOqUDMdImIK7xPTDtXL0wpDM4H8YAXwgwIked8JXLhwx8MCbFVYNNxIYggQZmSQCbm5xKqrFNgCI8TMzAAgAeHwlSRcTKnlJNxE2PRFFOJZnBWASwDnTJ1AAatvEYPh84MYk5bxbL3csJUrJAIMeEQSW8HxQPOwlVKjyLqWBQsA0sNgoJK+EifosXthS1Bqk+MM2kE+JjzcgrMFQANPiNpkXxrCd4mjaCKarraoBBZRKsYJnVGq4N73uTbC6Nc6O7qAFuSqxIECYJsJveJuI9XXpgTrUAC5NgSbkydIY+tth1xDyWQao9RUF1TVBadmVYLEXknp09MTl+UDjYDzdTSwVvAbfd+UNym+x2w6td/Cw8WiSbgRaJJNiD63xJ4nQYkgBWIHkAQfMyYt9MN0qA0wGEqTC1AGkQTBBax8Ije9/LASTSJ07GCs3uPKSP3Y9i20uy1BgDqLSAZ7qZ+uPYGwZQl7Gb5LKvqYMpWwBm0E+IWPkNt/SMXVuB5Op/mlD9ZVRJavpIVRuXY73JACiZJAkA4k8P4RmKGVqVDSSvWr+MsSzwCAQNIE6pLTMATuYxaOy/D6GVohECOahDVDqkao5C5gEQAfzN7zyBUCi8R7D0qOXNRq1RnBUWChYJgkLcnmd9gbYp1ai1MkOCCIibTNwfQ7++L92w7XU+8qUaaBgupZKkQytHhnbmZ5jFCanUrGweo+0AM5jlYAwOWGhb7Fkl4I2ucO08SG4XVVgr02VzshHjP8Au/F9MWrs/wBgsxmN9NAczVkNHkm5949cUtLti8sqqUzghlOHVqn9nSq1J/Ajv/7Qca/2f7C5bL+Iq1ZxIlyNJ/uoto8mn1xc6aALAsOlgI6QLDEnnXgb0/cwjKdi880f5uyz+NkT6M0/TBzh/wBm+bYy70qY82LH2CiD88a13QmY2w/AA64T1pDbEB+zvD3ytLTVzL1lAEFlPhjkpkkr6+eClLM03sCGPSL/ACOHaTDlhZN7R+/Em2+R6rgTETH0thCZnrh8N5YarMvPGdmQ6cyPntj3eHl74Y7pTdWwnSfutfp/CcC2akTRV6/TfFZ43nRRrCoKQM/G/hUhdpMkagBvpJNtpwZDHnIjfpgFxinl66ha6LUQkrLAHTNpB+76m3ngNmiubCWQz9LM03NNlfQSjgEMAYB95B/PD9XLjTJBUDTdbARtysMZ92Dz9CnxHNIg7tWGlUVnfVoN2Zm++L9PiI5Y0fO5pSAo8UkAjnHmOQMR74EqRkCM5wymxDXIi8sREDa0W853OGEzlA0iaVQkKGAC+MysyATubcz1xlvaHtHmzm8x3NWr3avAA8QCrCayIMAlZk7zg/muK5nK5LL1HoK6NTh3AiVcHSjFZKsJF4gnbyLx8cjKXJVv0JleuKp8OskqdSKx1DYgEEwWsCLKL8gocPqAxWqQsrq0+IqQJ0zsG8MFRPPzxZOAdnRXNetXJ099rWQNLhSXaJ/1ZJO28A9ZsvFOHDM0hLNTDTpldLKWndWFm35Tc3vh3NIFWZHxIu1JjI0lUaYGpm7wC7QJgE7WmLk7B1Bt1H8cXjjfZY0qdWnRq1Mwx0KEVYKgOjLqUHprMxthvgnYWpUqKtRgpPigBmIHPUY0jeNzfliymlElKLbIeUWprSCAzEwQS8iAbAG5kASSTMQJMGRncrUpgB0dCbBDT0uRBIlGkncnUSSIM841BeylCnVSrT/VsCJAkKYUhT0H0F8VvtrUKV6dNiSjqyBdQkMSrahI2CzbnO9sS388D0Vs5suC1QsVJqEX6agSQpDEeZtAk8sM5Lh1TUtU0z3aMw1HqU8ACjUY8UTBPhjnAlNwh0UMVKhKcqWAIJJkhQoIgCSf5jFtB7vhTmkFNRUYhQPiZrjSt5JJ2gz54O6ug1ZVswpX4qdwbgQT8hsBYf4xgQ3GFy9V6jiQysBEhiZBgETAMHxTuAcFszWR2ZaJJZEplpYCGYKdAj4h4jMDmFnFX4jkgaoV6dT4vEDaBHkBBtc+m2Mor/sCUq6JHHqorstag50MNhEqQLrG4Nhbzm/JjhVAliAgEHV42LAgeElTBg3A9z0xZslkskoCrTei0TYmZje5M/UYS2Qei02KkGTI39B1/PCLIrpdCtXyW/J5SnoGnNUSJYXcAi5BBEm4Mj2x7Fc4dTy5pqWy9IsRJJqNMm55Y5i6UPkO5kPK9rabd7pqimEGpdbaSw2AUaTLAtsOki2JPDjVOWp0stUsrE66sNIIsJMsBb7vpIGFcN4RVouEVab0jcu6rTqLFhdB47HaB64slPLweR6RibpdDq32ZbxTstXU2RmNy1Qg6STGxuGu0SLnmML4V2Mz7mBT7sR8TPoUj1Ek/L5Y1haXWYiIm143gYXSpKOvs7/xw3qNCvGmDOxPZc5IOz1NdSpAIS6iOcsASb72ti2q55/u/dgfSWPvH3afzw/Sbr/jiTbbtjVSJlKr8sOCt0/r5YjI3rjoccuXljGJdKqea4eWrH9DA0O0728hhyksHmfWcCzUTy48pwtW88RFfqMO06gwUBkkHn+WG2AO98INTDfejBAOIANtseaoCY5jCAZOG6jc/bAoIjiGbFNZPw7Ejcfu98Z1xTLZnNivTQFqVIIyLTAWsTIJDswPIG0zJj0v2ZIKMp5g/vvfADgtKrSzgFQ0lo1KTlCH/WOQVNwBYAKZnzwPPAy6KRw7OKK5p5IMvikpofvmuPFUJLMVEsZYxzsIAuKVqy5iq9QFFSkrMxYEzeECKSICASJkki95xnPZ7tW+Wr0aYeKJqsWtJIYaYnpMG3OTgjxvjR70pSDO+ZU01/ES4QAiDvKyP72HnC2CMqLhwHi1CsHp5UIriWZVXQCJ06hAhuXUwcTONceFLL6GqCnqVkUxqfaZUbkj+HPFa+zbhNXLms+ZpmkrrTVdUDbXPku43xDzeU/T8/Uas5TLUSaaRYsBYCnqF9R8RbzEcoSkpPnhDeOEXzsjnnzNNWqoFbu1tYliYh202WRfT+1fYHBurkbkIYm5mPEeZMiDbFUrcaTL0v0TKllIGlXCNVWmm5Gs872nVE4L5HtCjDxFtQIWecWMnbeI98TdWDnoDZnJrSzqkELXaWqEglShGmYizwPIAKZ3xM7SfpCUHbLy1TZQLEG3iE7wDPW3PALh3BcxWqNWzBVDUasWQVLhXpmmqhhMBQzDnsMWbgmQ7lCHqapMgKZCCLqrFQxveTzNgIAxS17m5A/C89Wrsjs9QppY3EwfCpDQI+IHa9ud8DuL5BajOainVKNSM+AGGBmbQV5m66eWL3ldKTFRiCZhogWiBbEbOdyzSyhysx5e204D7MUNa1U1XR1epT0M7ATBCLAUcoIciJBMGMWfjHZdKtCaCGnVKqyhnqiD8QU6WvBJs03PLBP9KfYOY6EKR/6QuOU3PMifJY+ck4KdAozzhf2d1Uq06r11WqjBiKahhaApBZYs0WKRYb4n57hjtUqOalMsVCs6hV1GR4CdRCnSqyLbW3OLua3nhipB3APsPnhm3LsCSXRnec4aywQCTNpiFOxknYYmZ/j6dwRUNLvttK2f+8JJHL3xZM7wChVBDUt+hZfoDH0wCzv2b5Z/h7ykfIqw+TD8jjRhGuQN10AstRoVFD94wnkHgdNvbHcTh9mx/wDyn/5f/XjuH9P+r+SfJaFqnkPnYY4+8z8sex7CHQLRj1OHRUO0+mO49gMw5TqN7YW1aOpx3HsAx0Vja04eFUDckev88ex7AMPU8yDsRh4Vccx7DIAr9Inf59cOCr6Y9j2CAc7zHpUY5j2MA4Y6ge8YS1UD7w/4hjuPYyCD+IuCpGoDoQyz8jbFH4pwLM1qqN+l01WmZSp8LqNmHh8NzJ/dj2PYm5OL4HirREy/ZHJ0yTVzdN3tAYgxF7aQDJwcGWyYIZGZj+JUIbeYDFQBeOePY9ilXyxU66DQydSogAokiZmpVUDysmo9em+F0uzpLBn7skcv1rxz3aoBvPLHcewNqFcmFqGQRNgo9ABhZyifhX5DHsewKQbYlsun4B8sR6mRU+XoTj2PYzSNbEf9njqTjoyY649j2G2oG5nRRAx0Jj2PYNGs53YwoJj2PYIBU44Wx7HsEAmcex7Hsawn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17475" y="-1371600"/>
            <a:ext cx="4286250" cy="2867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data:image/jpeg;base64,/9j/4AAQSkZJRgABAQAAAQABAAD/2wCEAAkGBxQTEhUUExMWFRQVFxgXGBgYGBgYGBocHx4cGBoYFxwaHCggHBwlHRoYIjEhJikrLi4uHB8zODMsNygtLisBCgoKDg0OGhAQGywkICQsLCwsLCwsLCwsLCwsLCwsLCwsLCwsLCwsLCwsLCwsLCwsLCwsLCwsLCwsLCwsLCwsLP/AABEIALgBEwMBIgACEQEDEQH/xAAbAAABBQEBAAAAAAAAAAAAAAAFAgMEBgcBAP/EAEoQAAIBAgQDBgMEBwMJCAMAAAECEQMhAAQSMQVBUQYTImFxgTKRoQdCUrEUI2LB0eHwM3LxFyQ0Q1OCkpPiFRZjg6KywtJUc6P/xAAaAQADAQEBAQAAAAAAAAAAAAABAgMABAUG/8QALxEAAgIBBAEDAQcEAwAAAAAAAAECEQMEEiExQRNRYQUUIiMygZGxYnGh8BVCUv/aAAwDAQACEQMRAD8ApoGOxhxqcb7xOOaceycQgDHSMLC47pwUjWNxjsYWFw9QoMzBVUsx2AEk+gGM2krZlzwhgLjpXBunwPShqZiolBBzYifPnEjoCT5YVUyuTqgGhXZSBvVVgrdCCyrEkGOtrY5pavFF1f6+CywTa6AOnHdOCma4NWp3ZCR1WGHra4HrGIIGLwyRkri7JSjKPaGQuOhcPhMcCYaxRoLjunDujHdONZhrTjunDwXHdONZhoLjujDujHdONZhkLhQXDunHdODYGxoLjujDunHtONYLGtOPacPaMd04JhjTjunD2jHdOMYF8Rz3d2AkxffnYA8oI1c8R2o661CsZ8Y5bABLD1JJ+WDVSiGBBFmEH5RjtKiAABsoAHtbHItN+JvbKepSpDYXHdOHtGPacdnkkQs7khVXSeoIPQjAvtHWEKigsW8UDmBeTY2/rrgjxzMNTp+CzMY1bx/XX+WK69M1KqidlIRYOo+GQDEmfO4GODU5I8wj2zoxRfYJr1iQBsFFh15k+s4Yq2E4JVOD1IZtMQCTPkNUxFrSJ2xziXCSioQCSRdIMqRII3PkffHm2ro6aBHdTe+PYJ0VcKB3RPnDfxx3FOPcFlmoVQTpG4E7AfTptiQFxGddWZkJpgXOmBHwgx0MSMFsvlpPisouSBMR5Y79Nl/CuXg58kbnSIYXErKcPep8KyObEhVHO7NCj54eq8WytMxSQ5moAWuNFMepe1r2Ct/ewAz3aXM1/vaE5LTlQBtvM/UDyxLJrq/KisdN/wCiy5ihlct/pFXW+/d0t487ah/vBAeRwMznbN40ZWmtBDvYMxPInkT/AHtftiDwTsrmMzHdUmKm+qAqeuowPlfF14J2EyqQcxmqbn8COAojcaplvpGPKza27t2dcMKXgzz9GrZioC2utUNhMu3oN4HkLeWD47C51WpFgymoe7U6ixTmA+idKm/yMxjW8k2ToLpovRpealJ9yZn3xOoBXXVTqkzbUGBB5bXXfyx50tbL2otsox6pT4hkLVKbKgNiIamfMRKCfLS2Hstx3L1jFelDE/EngO17Mb+mpj5Y1rM5+kso9QAxBBN7jnGKznuzPDs22kMBVMkGmFU23sEAO/PFMOtkvvNV8mlBPsqq8IWoJy9ZKm3hY6HE7TqiDNoaD5YgZjJvTMOjKehEYXxbsrUy7fqcwtXQSABKusTYA2kbSrYi5PtHVpylcEqonTUDQR+xImec+LnbHr4PqEmueUcmTSR8cC9OO6MJzXaHJuVFNWRjAsZQeV7z5wvmNpm5XLF2CiJM7m1rnHqYs0ckbRxTxuDpkTThWnBGhwqo/wAK26myn0J39BJwrMVMnlv7etrb/Z0wWb3A2v8AiKe+FyanHDt/oGOGUugbox3TiZR7YUHGl8tTSmTCgMO8G92XSFHxH74O/iOJlPJUa39hVBNzoNj7A3PPYMPPEYa7G3UlRSWlmlwB9OOxidXyLoJZSBMTuJ6SLThnRjtjJS5TOZprsZC4Vow6Fx0LhhRjTj2jEkU8e0YNhI+nHQuHtGPBMEw0Ex0rh5UwoJjGI+jHDb+vpGJJTDOZRdPiMAc7/u98Tzbtj2umGFXyCs7mZay61EyCsXgxpVtzABieftgVSyhp1UJMKgLbHUSZidIiYJ8gBG5jBPMhAYQDREbxyMhpgMTtz3mGwPry0id772NrmV5gHbe5x87JtSa/yeikqIebygcRT5E/rPEA4idOk3IBESQs2sDjuezDJBeWkapJAuTBOnczLA2vfph6vSFMK2tU7wmJ1GfxXvbbxEfwwDz2ZDaYZjA5kkz5k/kPLDR+9yZsbfOPJiAOQAFvnj2HsxxV2aWABsIA0gQAAI5WAx7D/oLwW4ZJlaaaAhzJdmlgLAHSu4HnvbbbBlVK6RzGnVuJJHKDYRffn5YlUdyGUHVpubGI1QRF9p9OmH+61sC2y9OZMdPIdfzOH0uXnkOWHsVzM9llqVl0gDW4k3tqiTbcxeLHzxeux/YWnl+87+klQrUIps0MCltLFbhTM/1GI2UoAVKT3vUQcgLEW8xHLnbF4aiCwI3B6kDzMCxtji+pZOUl7F9OqTsdZTELA9RIjyuMZT264Q9fiSUaLGl/mwaEbu1JDHoQJM/ljV6iE7NA9AcUzO8M18SGZKipSSiKek06hJa9/wCzIAB588cuiko3ZTIr6AHZ3sIyulSrmGLUqtNijVZ1RofTpk6pmOhv0xpWXplUARVmTImBub2GIOQqogYd0w1MGEUqnhEKAo8HRfrgjk6Y06gCpbeQQ25iQbix6YbWzUooEE0VP7TqJGQcMRqerRBKDSfiA3kztG+2DPYzJrSytFF8WlGhrSZcnqcRu2fCjmKIoqzajUpuW0OwhWkxoG/kcE+EUgERDrPdjcoyAmTG4E77YDmvQSsPkpf2w0dVHLKRGqu0iQB/Zuese+LNW4SlXJd041KtBQBCk2SxEqSrSBcYidt+DHO90kvT7t2ZitN3kFCo0nTE3H1GKt2v7R5ujUFBv1aaVKuEYaliCdBNoMi5bbbFlJSxxjGVMC7dlPo9hahmpWqLlqQALF9xO3hmF5QGKnBpO0+Xy6hcurV6iroNVrA8iRKxcWsp/vc8VHM59q9QB2qOdUJqmP8AcBOld9lA3xdezvYQ1Vd6zNSFL4l0E1DAmADA/PFp5XjXLBtUnYA4lx7NZn46jKp+6hKCOjGSzDyLR5DE/gXYTM1gCtLQh+840D1A3PsIxeeHPw3KOiCk/fEAr3qA1DNgVDERJ6DFyyWdFVSwV1gxDrpblyPrjhzamfhUOl4M7qfZaFVCKmttY7y2gaOeixJYb+fliJxP7PK1IF8vVWqlyVJVTbqGOgkQfQjrjWMV3iXa3LUGC1w1NmGpdaqpI2kaiJxHFnyS8NhZmlLj+ZoNorKfMOGJjyJOvTGwLFYiFiME8rxTLVtx3ZtJXYWuSI+pCDzxZuIdsuGVhoqxUH7SqY95t7YGZvsFSr6nypqUWBHgqqQDIkaW+Iet8dmPV5MfLtCyjGXZGfhpjUhDqRIIIuP2eT/7pOImiOWBub4Znck0uGVSRqcS6H9po8LEftgnDJ7eT4WpCs2rSPuk3je5vfYrePDj19P9Rcu+TjyaSPadBkLjunD608LpUCxhQSfITj1W0uWcFEUU8d7vBOpkVpjVXqpSUbyVJ9N9I+c+WBNftXlFOihROYJBksTTSOZFRlJa20IPU8+bJrcceuS0NNOXwOBMKCYeyvF8lXEq5oMeTxp9A06T7EH9nEqrw9luAGHVTPzG49xh8Wrxz4un8gngnHwDymAvFeIKpCieTE6oA2IkHY3NsWBknAPtDw+rVUpSUQsG4A1b2B9Yt1GE1kZyhUev5BiaTtld4lXYVtVyoEkA8jIBhSLwBA6coxHUIwdtZiQUUvOkC8KzXBAk7iduYwxn+GVKDsNTLpMSs+KfQ9DhhMu3gAuNRmEbUIaJIFyY/DtYb48n064O27FV0qVmAnURCqpIsLmxmDefy9J+X7N62pkPCmPEQBA5MVI2DSDPl7tZLK1CammwawBnbmTN4nr/AIynqsHGox4SDctIGzLIIaekxBmYJwLfSNQPfs/UJmGbzUOwPWCqwf449gpluMqFAetVVuYVkgHpdTPrj2N+J7f7+wOC4JUAgj7xIiZvsYPI6QbGT54dGdAlYA3HQzzPykQcAssrSurTyLSd+XK4vBnpiVmaxqKBto2jZwLEgQCIHM8j5W51afB0tJ9hfIZti6RBhhHPn09QNup6YtuR4m5bxJN4sQCYlSABYiZNo9MZpTqwQZgqIkauUiw5+XMfkWyPG2pjUswOYF5J/eSefKcSzJzGiq4NJp5ppg04udzE38gfK/8AHExGYi4APrqH7sZfW7dVxMAnTO4Rb3EX3MjaeWIS/ajXsAoM+S453psj6oa0a8gMXMnrEfTHgjTMjT0i/sZt9cZD/lVrASyAdZgYT/leqfhT6fwwv2PLYHJe5sdRTHhifPb6YTT1X1BR0gk/mBjHW+16tySn7n/pwk/almiAQqQeYIP/AMMN9jyexrRsRpmfjMbxC/KY2+vngRxzs/QzVRDWFRwilQo1BSSQZJUTyjfnjMD9p2bP4RG8Ef8A0xbewfaOtmqilqupSr6k0wVYDYkeZHrbBWmnB7mbvorPa/s5Ry/EcqgJ7uo4qqsWXxqNAudyv5Y1+qxJKhiGncqSB5TYH54rHHuzozOZo13SsP0cAKFNKCQ+vVJqTHKIxZ6Ts2oldB5A6SfU6SR9cV1GWE4JJiJUZv2oy4ftBltUeGlQO8SQ9U2/PGkvUWSC4kkiNQmem8zis53s8amfXOslXWioiqO6gaS5JnvJMho2ERi0UQSJIiTsYkesEiffC6rJCcKTuqDFUJTLgTBa/Uk/QnGfdu+D08zxChTqsyqMs5lU1me8UbchffGiVKYPqPMj5xywDzOQqfpS5hVcMtI0YApFSC2oteqDyFiMLpMkYW5PkEk2Z+nY7KEOYqfqyYUoSHjm5JlZ3I5X9tWy6Te4iLSY2G/8cA0yNYJUSHiqWLWo/e3g97bBmjTLGWVkjYahfqToaCPI9MNnyxlCrHqmKeobju2I2NlI+Wq+MN4H2RrNn6lQ0Wp0KdWqVLjSGIZtISbuAL+GdsaN9oXHs1lNDUlU0nBWYMh9xJHIrJ9sZHxzj9etHeVqjhp1IoKICDAB5va9yYxXQXFblQmRWqZfM/xvJ5ckNU76oPuUzIBBuG07e7KcV/iPbuvUGigi0UvsAzEH9n4f+LX5EYR2Z7EV8zp8HdU2XWHcHSRaNOmxJkGJFpxZMvwvh2TCvmkrNJIBqqKdMkb6V1Ceu5x0ZtXJunbYsMMY9Io2U4TmM29lq136nU8epNlHyGLRS+zSoabGpWopUAJWmWBJPIMSQF+uNN4PnkcaadF6SqoIBQIsGY06TB2wTjHmz1k1OmiyhwZFmPs3rCmr0KisSo1JqAKtA1KGB0vBkcsAVzOcyLaWFSlB+FgdB/uqfAfVb/tY2Hi/aOjlgxrLUVAwXWVAQkiQASwnASv294dUUq7a1NipVGB9Rrw2PNm7cbQaVFVyPbWnUgZilB2LpM+djf2ljg9lO6rSaFVXgSVmGUftA3Uc/EBiHW7MZHNw2Wp5iiKh8NQU9VA8pPiMCQRY4r3FuxOcyx1IDUVdnpEll9h419vnj0cOvlB1dfDITwRmuUTu22UCUCzLpLMNMLeo2wCsAZtzHIRjO8vnqkwI8KlJg2tYmCLzBkncDfFjbjVVmpmue/7tj+qebbjU5AkNaJYMYPPAfM5VUYtoqIrEhC+lQIktpYx4gQBt8jGOuWX1fvNHP6ezixFTOqBFQsHghiBNrATG5Ai46acS8yUan/Z+GnBZgb/Cf1YiY+IEgWgEnbALMvaOVpNpkeYvJF+WHMtVULLRYxpEeImR4tWwCzcA77iRiagnyGzy5hFAHdIbC7lwx5yQHA+m0Y9iWvB6J+POUw2xmTtYX5iBj2KemxdxcDnkuSxIKxYwd/Ppv59YGIz8VXSNMgwwZLk7g6o5gqD/AEBgCvFaR7z9XpQrAud5EAEH126Ww/T4TWamHpBGUXU6xeeQkAbcidxjl9M6XOyTSqACGIJtC7iZERfYkm3KJ2GCWU4hJFjss335CQfaw8/erZzLVULNUpMt7mLKRNyRI6c+XTHqOdKuGveGA8zBgfPGljs0ZFm4nSp1kJgifCrBpgiTdRvJJ2G/LFbpcIIJJB0i6yY1GZAnpAknkBtfFi4bnl8QsJYRPUfxA+eDGYrqigqgJOkt4AUvebC5BE+Zi9hhFNx4C1ZS6+XDAEhQdI1AAhRfa+58yfyuGr0peFXfYKJn0G841fh+ap6BpRCIE6USbGfDAJYkhfisPTdPD8i9ep38BI8IqaEGneGt5Ei8RbYxhlkQNrZnScArqA70iFiT8JZQRILqDqUeoGFVsuvdj3Ig+ROwxpPGeKUqOWZhmDWqHQaaOVFQN1C6QR1MCLeeM6qdoa7IabsGDMC9lXUB9xtIFpk2vJOGTcgWkDhlH06+7bTvqhtPz2xqH2KfGen6z8l/lgA9Etw6kqiNQAAm3xNzPrz6YtHYXKVaJcOO7daFUqNUkACFNiY2JjEpS3xa+S2zb+xqgjDL0STOoxM8vkDyH18xjFuKdusxSYqtRmC7liyyegvPzwwftGr/AI//AOr44Vo8i5TNa8m744wkETHmIt8wRjCaX2iV2MAtJ/8AFf6YRU+0mupIOuRb+0fCrRZL7C2vc3LuG/2jR6JPz0xHt74dRIEST5nc+uME/wApVcc3/wCY/wDHDtP7Sa5P3x/5j4aWjyy7Ytx9zd8M1qBYzqIHMQCfY8p574w9vtEzAtrO/wDtGwk/aHX/ABk/+a4/eMCOiyLphtGz8d4TTzFMLWRnVWD6VJBJAK8iLQxxmv2v8AoUsvlqlNBR/Wd0QBAI0s8nmWERN98Ndne1FauVHf1NQIJGpiCpaLHV7XGL52w4EudRKdRKhVKneeDuxqOllA8VQERqnFsC9D87BKNhbI0gtKmqiAqKABYCAABv6Yon2uZcVVyQaQpzBBDAiRp+G3UDF6yqk6Q1NgEAjXoJJiJXSzR/PAbtRwU5o0g61D3LmoCvdwTED4qgNvMYWGeCyN34DVhmkWCroE2FpgbedwPY4lFoWT0vEn5c8RMujMIKtTAA+LQSfTSzACMTsceolFzTXI6K12r4fTzNGjSdajI1YSFDazFOoRGoTuByiMU7IdicmzVFanX8JEFRqMEMYcX0mwiOSk40TiAqShRW1I5cEKjLBV0ghqimYc4gUaWYR3ca5qBQ36ulEKCoj9d0Y49GOojtXJHZ2O9nqIp5WiEWyooVRY/UjBWiTEsAD0Bn6xiDwxXWmlLS6lRd2CQf7oDte/PzxPakCAGAb1AN+t8ceqnGTXn3LRKn2h4RSbMirpKs9PxaTpJI8IOoeIHTAlSDYdBgPmeAIymCSwnu9ZJVGJ1ahz3uRseYxZ+L0VFZQqgfqybAD7w6Yj6cfTaHbPTxdHk6iTWRmZUexK91UFYtTKVLuA1RmXSp0hVt8RBBH4tPKTXK2Wmm3dUWKppJrXIYXYHSySLXIDbKSZ3xtOarLTRnZgqqJJOwH9W98Zj2h7VsFalRqtAsHAIld7ggQWMk2nlYHD5YQiDHKUihs/njmHq+bLsWZiWO5O588cxzFxSvA0x5/wBX9cT8nmqgBRC4ViJVdieRI6/ywORME+DsveDWQBuZMSByk9cTY6JOWerrXu9ffVGYMACvivbfS1pOwg+mHsjxoqzCtRpVVA0xUTxKZ3DpDgjrOG+K5ulUqVGpKyUjEAldgALiYJm9sM5bIlvEtMOZAuwJk+UiQYN788BcoPRNZlaatJWVZhpOpVPLSSATbkZI64LZDiZZbPDLeJEE8zB/r15AM3QqKus0hTAInSVvO0Kpt/PCKNU9TIj2/wAcTlFMdMttIzTaIRipC9GJmCYPWB7k4doVGUpdNNRkOo1CpE84AM8uhvbfFcPEnKTFgdWkdQYEDkJ64Vw3taaYCso0rtpESAIEyfPf6HbCbH2G0GO31WpTp0lmEqjxDbVoIv8AETEknYfFzxRma/ltgzx3iP6U2uTqVdj6xAj1B58zzOAxO35YtBUhJdmqdk6cpkZGoaqZi19zti58UyvdtWrhB3YoOhVNMgmfERO3nvbFO7DPP6FHJk9P7MnF67VMmW4dV7yFLqygCTJM+d4AJJ/ZxyQXf9zpyuq/sjBuLUx39Qb+Nt+sz+UYGd3+f78HeJjVWc9Xa/8AvHHuEdnq1fUF0QsTJYG5hdlJ3jHVF0uSE+yBlKI1GOixbqT8sezlIhADI2sTi48P7F5iTJpliFChWeTc9UAHK5OGO1vZarQpd5U0QWUQCSfI7RFuuEclfA0VwUd1sTglw1SUX5/M4XlMqrCW8IALAi9gLjfeSvzOLLwbsrmKtFKtFFKsCQNYBsTO56g88ZzVdh20yocQpANEcsRqaCR6j88XPiHY3MFhIpAxcNU8QPQwCOY2wvJ9lCwOruw6kT3bGIBJMAi5+HbG3JIVp2R+yVKK55AhR5fEMb6FxjvDeEd1WUkjxMosZkTa0Dl5YJ9su1dXJ1ag74gFyEpgRER8lE9McWfG8vESqNQjHBjCl+0yvN6lT2c/uXDh+0asQSHqmP8AxW/eMc32DIg7o+6NxxyMYMftNzH4q48u8/lhB+07Mfirf8z+WD/x+QHqR9ze4xzGFL9o+YP3q49X/wCnCU+0mtzrVf8Aj/6cD7BkD6kfc3Y45OMIb7SMxt31T/jA9Pu4codu84zKgqVWZmCiHEkkwBEdSMFfT8hvViaxxcf5wn/6n/8Acn8cNd3iudmM9Vq1272q1SKRA1CCPEs8hzxaNOPofp6cMEYv5/k8zUr8Rsr/AB3hlSsCDpNIfcAlm6TJAm58MwRueWMm7Vdn6mVKBx8QnVykyY3MkAfOd4nG1cR4nTosqvqLOCVAEzG4nYWvfkDgT2z4OmYy7aKdNqjFdLlwgB+6wbY7wB+0cWypST9xYNxfwYWmXBE6o8oOOYs1fsdmEYqyMCN4KR7SRbHccpcrx9IwqnWAKwPURIP06Y6CzQAGa/IE4fag9MyyFTEww3BsJGAOPZqvSqFAiKirOpoIDXtYe3p7YmniNERGUp6uR1OI87GZ85wMDCNBCmYYNcEcyBtM7cxh7KsT4UWSZta/oIufK+FDY7nivdqe8ZnPiI+6pNzJIB1XO0+uIamw+WFZnJOihnWNVwTvAMEweU29jiNq+YxqNYQyPikH8Jn0i/tB/rbGkdhMtlggYCg1Zwwck+LSTq0hYsPhFzPhxlNF+eDPCV8aGQLjeTE+hGEyKkPB8h3tx2bp5WoleisUHJVxcimTKyDFk3gRI085xVxweoXKgfCJLQ2m1muJg7mPkMa+uQ1ZV1qFKlOoGGlRUUyF1FvG5g2263xXKfFgmVXu1KhVDwoMSNz8RuJ6nn0OJLPUb7GlBBTsehX9FqDTppsCSSLAKVkiZg2Pvhrt5xN87VqU6T02SCiMaiJTEgSSzNczvE4EU+KtqQBYPh+MGIMA7xJBIg+mLJ9n5pZjMPqonVTpgd8HqTqEAgujASQ3LkLWwkHV2GTcgRkvsuzjBW77LXA+/UP1FOMG+D5X9DDZWpXpNmK1VCiUmY6dI1EOSoCkhTAJuSBi7JwKizA90H3kuz1Dyj+0JHX6YrXG+wFJqgeiHy7Bw4NOCuoHVOgiRf8ACcUckxVfRZcpUcKWamx6wVI282mfbETi2Qp5gaX2EEENcEbGNvzxJUuKY1sSRubrPOwNzeb4aFLMkBhRBkT/AGw535qIxztpdjrjkrFXsxV1QFRhO/8AjHniw8F4fUpIqMk6Qw8JXcmevn/W+JBWqI7ymEAMjxh5O149d8dHEPCZdBp7wQTN1J38XMCfbCpRXKHlklJUdGaVoGh51EW2BF7mbe+FNSuf1fiaCSCATaLwcdr6tJ7paYPiJmRMQLweeEtX8JgBrN4lmDpA5zy/dh3RLkzvhhevVDMgVaTksZ0gEHxQpJOwP12wF+0Wg1bMM8GNb2mJJjSPn/V8F+1ObqZOqzRaoSQSAZmVYsBKwQRv0XpBqfEc9ULKaZ8Q1MGNzyGoapvv88VxpppoDfgBvwplqOhg6Y6nmRyHlheTpSowV4F2czNYOytAsJ01Gk3sNIJ5knBPJ9kMwQO7AYxJktTi5G7qJ57YtJ/II2Ufia+Iea/xwhE29Rgxx/h2hqRYDx0ldYN4aYmRvbA7uwOZgEH64ZPg1E/u+uA+YTxt6nGlVewWY1gDuzILSG5AAndZ+8MDsz9m2Y1nxpE80zHPb/U+RwsZr3NJMpWTS59MG+DUh+k5c9K1E/8ArXB7K/ZzmEPidIiPgzG82/1OC+T+z/NK6se7003Qkip0IaPhubYZZFuXIrToL9lr5ut1Aqg+1RRi26cUDhOfanmqrDTLPVBkNAlhtB3kD64NdrOPCjRgGGqAgNBsfO1vniuLNGMKv3Ey4ZSdpccE/jXDKOYpkP8AdBIYSI63AmLbDpihntE6pUoA96YOktDQoEeEEDS0ajJH3dhJgP8A94KqgqrkCQGKh7XaASDY7m/XEXKZ+m9QEqrAXuNOsxPiKhTNptax88K8rk7qhNiSIYE30vck2NsewWzFMszNpmWN1VwpvaP1gt7Y9hOA0Vd30XUspi+kkb8p9tsNCqbncnc7mcTajSgB2CKx5X2ifb87Yf7K5HvahBAIVSb0xUW+2oMRH54b5G80gWskgCZPpiTUU2HXkbWtzGJFfKIlRh3gJUxBpsgY8wJJi152tiKHIN1J6GYkcj6Y3YR7PU2AUsSdUgSxYQtrT62xC088SsyDMGQecmY5YZYW98BBG6ZwUyzhliNoGBMQY8/54JUnjAmrRoumXTs7ximlMrUY69LquqNMEEiDFr26H3wM4ZxBWRwYVwdKro3uTJMQWnVYncHrYItUFl9RidwPSVh6iLfVs5afKIBblt0xCWOoj7rZLUyCGYRfStiwmNM6RvHMR7Xmw9l882VbXScLIOpWhp9YMD2nfHuGdl8xWg08q6IRepXlfWEWHPuTi58K7C01Ud65ZrHwU1QD01am+oxGVsbxwGuzvEqlej3jjRchSoI1AbsRNhMgA/hPlgsswfHv15YaymSFNAiWUepPUkkkkmeZwtlPSfpON4DQ1nqLFZmbEDpf/AYcyfEaZYUlaWCjYMV2/EBp5bThObH6tiRBAP5HD2RyyikNICalE6QBeN9t8Sz1SsUj9oWiiTBJEkBbsbbL54pAz1ct/o1WD3geUmVLmflt5gxi2cSyrUqTHvalSYF9AI81KKDOAFPiVFZXvKhO0VK7kC+okgX+I3HlGKYktqoK+CeXYyO4cCH30LzEm7YTUowrhqi31iGYAiVECR/VsDsy9N/B3dNyt9P+cagvWCnONzA2x3KcPSSKdFSNPi1d8CRf4SW+e/LDbRiu/aZlCKYAKEC+qZjabnmSF+uAX2fZehUNT9IQtGkJZ/w/s+2+Lt+gU6w/0ZNOoyWr1YMWPhIBO8dLHpj2U4FltI7umiEqD8VdqSsPiiIA3AuQbG2KKdRoSubJ+UzNOipp06ThVJgeGxvPxNzM45l+IwoijYSI7wSBOxtvvsTij5ntOygr+j0oLuP9dT8AJIe5BuF3H4T1jDi9us0+hFOUQsWGpaWo+EA6jrbndYifzxtjC2jvD279qSKiA06CgnUTqVdpAWx8RNsS6vBiAzeEx0V//rgZl+2OZpUtANAKqJFRaKiBGmVeSpaL3XfkLYiN23rDwrmCLFF0qoCgwPhFMKffb8y8VuwrK0qLilRmq0fFUg0WkAuOSERbyucT8znqilAHfzsW2k8wcUXI9su7qTVR6kAgfrQFRQACfhJjwzYCZmME27aKdE5RnN4bvLNa0xRtuTA20npgPG7BuLN/2pU70wTBUzKG4BjkvQgY6OM1XV11CQSD4H2gb+E9Tik/97ZYFcq7HTpEVWNrEOwNOBNoMadiQZjEml2nZSwXLhmqHZajM4sNQdlSBAiLA2MEbA+kbcROJcOrrSTMqQql9QIDX1TFtPTAevWr1aQNddRU6SBIMQ0HT5gHaOWLbxPiznKCmVprTUFVUJUVl0hluWYz8gfXAXPBoLooRD3ZkEiQAVvJuZIP+Fk68AnN32AquQqUQg0PSVwSoYAMb8gTqkTIHnhjOZdqRBahUVZBLEOrAmQNU8/iwfpcU8FRaid7IgAy2nYzeZM+cdfLnGXSoESKkEizMx1GDPKBEz7TiiyJ9kqTKxWqFWK6Nuqg49g+2RP3fGIHibuwTa9vI29sexTcakBWoq9DW9WJePCpYwJI1CQF3tf8sTuziliKWWde8YnxFdI0iZdjJm0W/OcAKVQtSccwQ3tsSfSBh0ZwUge4dwSILmFJ6qgF1Wf2jPQYdoKaTHOLKO/eaoqQTqZEKAsLGA197SR7YZWsACR4ZMwCfQSP49cQ2bn64VTOCAWJuepvhDGb46Wg/u+uEseuMYaqsTynHlDfhOHEGJdFcPQo1lxU1C2xB/q+CGWomRGrVNomZ8uc48mCnCMhUqOO7IBm3iAM+Q3+mM0FMuXAuy5cA16mak/dFRlA9fCYO/Ob41ejTaBMbDe5+c74oXZWjmVszk2i8ytupYHbrGLxlawgCfmZB+WOOatl1wS1Q+fzw4KZPLHqbg7RhWvzv9MJtA2yNnqRKHwluo5xsdp5YE1uMsljoQDSBqLDewF1F4Htbrg7TdvvAe2O1aQbcAxcTBv1wdqaBZTs9nXq6kLJEamIrOgQGy2AuZBO4xCyoCs5Wo5Hwqe8ZRAEkjcFiWgnaRGDvFOzCu2qm7IJJZUsGMgzHttt6YHPk2apoFXUqqSQnxzeAxGw2MafL1RpooqIdfukVg1SsNXicio4ZoEECodheBBWPrhSlxpdaihtA8GmSLAlS2sH3I8774dyuXqISSAGOmS5VgvOFRVVufWfCPPDFShQ1h3zK1GIEgNT0m9wymdIJPwgi3U4A1oe7h+7hXqM4UEgMrBjuSrOZEEydR5+eJzUlKJTJqALpjTTYVLciQYHntM+eINasHAaFKklRClkm4JDJcWtA8+mI3cHkx1EQH0sSqzJVSzMoJIO8T4emDuBtM4ztcAMC1RkYFwHQwY28IYlSSQPFHK+wwxUra2u8O16jMuhZawUsRqIAMzsYFtiImd7w1KgAcDWRBCq0A2WppAvCyR1vGEVaDCIBDMLAeIbTfzM+2OpUS8iuJOO4YbyEvA5FdiFAG5n8zGAtGdSxEyInbe0+WDOfofqHfTEqhMBQoLVFshUmbdbjAjKga0J21CfSb9LYeNUJPssuhgWDNIUm5MEtOqUDMdImIK7xPTDtXL0wpDM4H8YAXwgwIked8JXLhwx8MCbFVYNNxIYggQZmSQCbm5xKqrFNgCI8TMzAAgAeHwlSRcTKnlJNxE2PRFFOJZnBWASwDnTJ1AAatvEYPh84MYk5bxbL3csJUrJAIMeEQSW8HxQPOwlVKjyLqWBQsA0sNgoJK+EifosXthS1Bqk+MM2kE+JjzcgrMFQANPiNpkXxrCd4mjaCKarraoBBZRKsYJnVGq4N73uTbC6Nc6O7qAFuSqxIECYJsJveJuI9XXpgTrUAC5NgSbkydIY+tth1xDyWQao9RUF1TVBadmVYLEXknp09MTl+UDjYDzdTSwVvAbfd+UNym+x2w6td/Cw8WiSbgRaJJNiD63xJ4nQYkgBWIHkAQfMyYt9MN0qA0wGEqTC1AGkQTBBax8Ije9/LASTSJ07GCs3uPKSP3Y9i20uy1BgDqLSAZ7qZ+uPYGwZQl7Gb5LKvqYMpWwBm0E+IWPkNt/SMXVuB5Op/mlD9ZVRJavpIVRuXY73JACiZJAkA4k8P4RmKGVqVDSSvWr+MsSzwCAQNIE6pLTMATuYxaOy/D6GVohECOahDVDqkao5C5gEQAfzN7zyBUCi8R7D0qOXNRq1RnBUWChYJgkLcnmd9gbYp1ai1MkOCCIibTNwfQ7++L92w7XU+8qUaaBgupZKkQytHhnbmZ5jFCanUrGweo+0AM5jlYAwOWGhb7Fkl4I2ucO08SG4XVVgr02VzshHjP8Au/F9MWrs/wBgsxmN9NAczVkNHkm5949cUtLti8sqqUzghlOHVqn9nSq1J/Ajv/7Qca/2f7C5bL+Iq1ZxIlyNJ/uoto8mn1xc6aALAsOlgI6QLDEnnXgb0/cwjKdi880f5uyz+NkT6M0/TBzh/wBm+bYy70qY82LH2CiD88a13QmY2w/AA64T1pDbEB+zvD3ytLTVzL1lAEFlPhjkpkkr6+eClLM03sCGPSL/ACOHaTDlhZN7R+/Em2+R6rgTETH0thCZnrh8N5YarMvPGdmQ6cyPntj3eHl74Y7pTdWwnSfutfp/CcC2akTRV6/TfFZ43nRRrCoKQM/G/hUhdpMkagBvpJNtpwZDHnIjfpgFxinl66ha6LUQkrLAHTNpB+76m3ngNmiubCWQz9LM03NNlfQSjgEMAYB95B/PD9XLjTJBUDTdbARtysMZ92Dz9CnxHNIg7tWGlUVnfVoN2Zm++L9PiI5Y0fO5pSAo8UkAjnHmOQMR74EqRkCM5wymxDXIi8sREDa0W853OGEzlA0iaVQkKGAC+MysyATubcz1xlvaHtHmzm8x3NWr3avAA8QCrCayIMAlZk7zg/muK5nK5LL1HoK6NTh3AiVcHSjFZKsJF4gnbyLx8cjKXJVv0JleuKp8OskqdSKx1DYgEEwWsCLKL8gocPqAxWqQsrq0+IqQJ0zsG8MFRPPzxZOAdnRXNetXJ099rWQNLhSXaJ/1ZJO28A9ZsvFOHDM0hLNTDTpldLKWndWFm35Tc3vh3NIFWZHxIu1JjI0lUaYGpm7wC7QJgE7WmLk7B1Bt1H8cXjjfZY0qdWnRq1Mwx0KEVYKgOjLqUHprMxthvgnYWpUqKtRgpPigBmIHPUY0jeNzfliymlElKLbIeUWprSCAzEwQS8iAbAG5kASSTMQJMGRncrUpgB0dCbBDT0uRBIlGkncnUSSIM841BeylCnVSrT/VsCJAkKYUhT0H0F8VvtrUKV6dNiSjqyBdQkMSrahI2CzbnO9sS388D0Vs5suC1QsVJqEX6agSQpDEeZtAk8sM5Lh1TUtU0z3aMw1HqU8ACjUY8UTBPhjnAlNwh0UMVKhKcqWAIJJkhQoIgCSf5jFtB7vhTmkFNRUYhQPiZrjSt5JJ2gz54O6ug1ZVswpX4qdwbgQT8hsBYf4xgQ3GFy9V6jiQysBEhiZBgETAMHxTuAcFszWR2ZaJJZEplpYCGYKdAj4h4jMDmFnFX4jkgaoV6dT4vEDaBHkBBtc+m2Mor/sCUq6JHHqorstag50MNhEqQLrG4Nhbzm/JjhVAliAgEHV42LAgeElTBg3A9z0xZslkskoCrTei0TYmZje5M/UYS2Qei02KkGTI39B1/PCLIrpdCtXyW/J5SnoGnNUSJYXcAi5BBEm4Mj2x7Fc4dTy5pqWy9IsRJJqNMm55Y5i6UPkO5kPK9rabd7pqimEGpdbaSw2AUaTLAtsOki2JPDjVOWp0stUsrE66sNIIsJMsBb7vpIGFcN4RVouEVab0jcu6rTqLFhdB47HaB64slPLweR6RibpdDq32ZbxTstXU2RmNy1Qg6STGxuGu0SLnmML4V2Mz7mBT7sR8TPoUj1Ek/L5Y1haXWYiIm143gYXSpKOvs7/xw3qNCvGmDOxPZc5IOz1NdSpAIS6iOcsASb72ti2q55/u/dgfSWPvH3afzw/Sbr/jiTbbtjVSJlKr8sOCt0/r5YjI3rjoccuXljGJdKqea4eWrH9DA0O0728hhyksHmfWcCzUTy48pwtW88RFfqMO06gwUBkkHn+WG2AO98INTDfejBAOIANtseaoCY5jCAZOG6jc/bAoIjiGbFNZPw7Ejcfu98Z1xTLZnNivTQFqVIIyLTAWsTIJDswPIG0zJj0v2ZIKMp5g/vvfADgtKrSzgFQ0lo1KTlCH/WOQVNwBYAKZnzwPPAy6KRw7OKK5p5IMvikpofvmuPFUJLMVEsZYxzsIAuKVqy5iq9QFFSkrMxYEzeECKSICASJkki95xnPZ7tW+Wr0aYeKJqsWtJIYaYnpMG3OTgjxvjR70pSDO+ZU01/ES4QAiDvKyP72HnC2CMqLhwHi1CsHp5UIriWZVXQCJ06hAhuXUwcTONceFLL6GqCnqVkUxqfaZUbkj+HPFa+zbhNXLms+ZpmkrrTVdUDbXPku43xDzeU/T8/Uas5TLUSaaRYsBYCnqF9R8RbzEcoSkpPnhDeOEXzsjnnzNNWqoFbu1tYliYh202WRfT+1fYHBurkbkIYm5mPEeZMiDbFUrcaTL0v0TKllIGlXCNVWmm5Gs872nVE4L5HtCjDxFtQIWecWMnbeI98TdWDnoDZnJrSzqkELXaWqEglShGmYizwPIAKZ3xM7SfpCUHbLy1TZQLEG3iE7wDPW3PALh3BcxWqNWzBVDUasWQVLhXpmmqhhMBQzDnsMWbgmQ7lCHqapMgKZCCLqrFQxveTzNgIAxS17m5A/C89Wrsjs9QppY3EwfCpDQI+IHa9ud8DuL5BajOainVKNSM+AGGBmbQV5m66eWL3ldKTFRiCZhogWiBbEbOdyzSyhysx5e204D7MUNa1U1XR1epT0M7ATBCLAUcoIciJBMGMWfjHZdKtCaCGnVKqyhnqiD8QU6WvBJs03PLBP9KfYOY6EKR/6QuOU3PMifJY+ck4KdAozzhf2d1Uq06r11WqjBiKahhaApBZYs0WKRYb4n57hjtUqOalMsVCs6hV1GR4CdRCnSqyLbW3OLua3nhipB3APsPnhm3LsCSXRnec4aywQCTNpiFOxknYYmZ/j6dwRUNLvttK2f+8JJHL3xZM7wChVBDUt+hZfoDH0wCzv2b5Z/h7ykfIqw+TD8jjRhGuQN10AstRoVFD94wnkHgdNvbHcTh9mx/wDyn/5f/XjuH9P+r+SfJaFqnkPnYY4+8z8sex7CHQLRj1OHRUO0+mO49gMw5TqN7YW1aOpx3HsAx0Vja04eFUDckev88ex7AMPU8yDsRh4Vccx7DIAr9Inf59cOCr6Y9j2CAc7zHpUY5j2MA4Y6ge8YS1UD7w/4hjuPYyCD+IuCpGoDoQyz8jbFH4pwLM1qqN+l01WmZSp8LqNmHh8NzJ/dj2PYm5OL4HirREy/ZHJ0yTVzdN3tAYgxF7aQDJwcGWyYIZGZj+JUIbeYDFQBeOePY9ilXyxU66DQydSogAokiZmpVUDysmo9em+F0uzpLBn7skcv1rxz3aoBvPLHcewNqFcmFqGQRNgo9ABhZyifhX5DHsewKQbYlsun4B8sR6mRU+XoTj2PYzSNbEf9njqTjoyY649j2G2oG5nRRAx0Jj2PYNGs53YwoJj2PYIBU44Wx7HsEAmcex7Hsawn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17475" y="-1371600"/>
            <a:ext cx="4286250" cy="2867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4" name="Picture 10" descr="https://encrypted-tbn3.gstatic.com/images?q=tbn:ANd9GcScUJ-QA_1rM3d5ihJAfHMmOJEzyIpUEOwZjWWgBIFCIYL9ayX2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628" y="2500306"/>
            <a:ext cx="3457599" cy="21618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DE PEQUENO, PARA AXUDAR NA CASA TIÑA QUE FACER TAREFAS AGRÍCOLAS: LINDABA AS VACAS, APAÑABA PATACAS, RECOLLÍA AS GALIÑAS...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4660903"/>
            <a:ext cx="8786842" cy="2197097"/>
          </a:xfrm>
        </p:spPr>
        <p:txBody>
          <a:bodyPr>
            <a:normAutofit fontScale="92500" lnSpcReduction="20000"/>
          </a:bodyPr>
          <a:lstStyle/>
          <a:p>
            <a:r>
              <a:rPr lang="es-ES" i="1" dirty="0" smtClean="0"/>
              <a:t>UN ANO NA CASA COLLERON  17 SACOS DE PATACAS DE 50 KGS CADA SACO. CANTOS QUILOS COLLERON?</a:t>
            </a:r>
          </a:p>
          <a:p>
            <a:r>
              <a:rPr lang="es-ES" i="1" dirty="0" smtClean="0"/>
              <a:t>TIÑAN DÚAS DUCIAS DE GALIÑAS E 4 VACAS. CANTAS PATAS TIÑAN OS ANIMAIS DA CASA DE XOSÉ MARÍA DÍAZ CASTRO?</a:t>
            </a:r>
          </a:p>
        </p:txBody>
      </p:sp>
      <p:sp>
        <p:nvSpPr>
          <p:cNvPr id="7170" name="AutoShape 2" descr="data:image/jpeg;base64,/9j/4AAQSkZJRgABAQAAAQABAAD/2wCEAAkGBxMTEhUUExMWFhQXGCAaFhgXGSIeGRsgHB8aGxwfHSEdHSghHxwlHBogITEhJiktLi4wGCIzODMuNygtLisBCgoKDQwNGg8PFDglHyU3KzcrODg4NTQ4ODcrNys0Kzg0LDQ4OCsyMjcrKyw4NzMvNywvNys3Kzg1ODU1KzcrL//AABEIAQsAvQMBIgACEQEDEQH/xAAbAAADAQEBAQEAAAAAAAAAAAAABQYEAwIBB//EAFAQAAIBAwMCBAMEBAgLBAsBAAECAwQREgAFIRMxBiJBURQyYSNCcYEzUmKRFRZDVIKTodIHJDQ1U3J0kpSxs3OiwdElRFWDo6S0wtTh8Bf/xAAWAQEBAQAAAAAAAAAAAAAAAAAAAwH/xAAYEQEBAQEBAAAAAAAAAAAAAAAAAQMCEf/aAAwDAQACEQMRAD8A/cdGjRoDRrHu1cIImktkRYKt7XZmCKL+gLMBf076x0e5TLKkVTHGrSA9NonLKSouykMqsDjyDYghTfE2BBxo0aNAaNGjQGjRo0Bo0aNAaNGjQGjRo0Bo0aSN1Z5pVWd4FhdQAioTJdAxZs1byEtiAoU3jbnngHep+kWarHW+IeGEk9JIcLsoJAd2ZWJvbIKuIAIBy1x/jIy0/nCfFiZacxnyjqO0ahgLk4YSLMQCSEPfTPw7tz08CxyOJHydmZVKreSR5LKCzEKuWIFzwo0GSlqp4aiOnldZ1kVykgGMoCY3MigYEXYKXXEXZBj5uH2lm+7WZlVo2CTxnKGQgnE+oIVgWRhwVvY8HuARggk3BXaIhHtZhUOoWM8DJFRHL/MSFy7KOS55YKLRqdk3Cth+0niR4muDHTK8jxH7pLcNKrHg4xKVyHBUM2vEk24Kqs0lPdxfD4eU4euN0kbK17XIW9rgc2ANNu3yCdikcl3AyKMrI9r2yxcBsfra3I9xrRX10cKZyGwuALAsxJ7BVUFmJ9gCdYN/2EVBV1kkinjR1hkR2AUvgbsqsBIoaNTg11NuQdZabbq2R4zUzQBYnyAhjbOTG4D5M1o8g1mjCv62fngOVBSLWSyTzJIY1ZDSrIHRcQqPkYyRd+rc3ZeyoLCx138TydOSCokRmp6cSyyFbXjYRlRIQWBZBE0wKqGN2Ww41Qay7nQrPE8TFgHFiVNmH4f+RBB7EEEjQaSfXSGn8WQuYyElEEpCx1DqEiZiCVAzYSHIDythi1xZjcaP4owHlnqHb0dqiTNSfmKMGBTL1C2FuLAca5bju1FAhp+k8qwpj0oad5lQBPKjYIyocCLBiOG9jfQUmjSnwmtqOCzKw6YxKtmtjyoDfeAFhl62020Bo0aNAaNGjQfGYAEk2A7k6UU3imjkdUjqY5CxsDG2S3PZSy3VWb0UkFvS+lm6zVFW0tNHDD0FlWOZpJjmQDG7qYhERZkbgFvMDzYHWvxnEhp7NUQ032sb5zAFGMbo6qRmhNyijhgeNBQaNRQ3mvlBWNcswBnDTsoiJ4LK9TIiTBe4YL3AGBucWG07bXo+T1PkwIEcuM3mNsGySKFhiBYjJsr97+Yh23HcqeWaGFZFmZZftIo3uVsHAMig/KrD5W9QCLlbaaUtHFApwVUX1P5k8k+gubD07DS6Pw+xuJKudlN/JGVhUXJJsY1Eo5PrIf8Ax13Tw3SBg5p43ccB5F6kne/zvdu/10Gdd1oOqXR4HmNgxiAkk7cXwBb5R6/TWqn3tHF0jqD2+aCRO/b9Iq3/AC7eumKKALAAD6a9aBVJukuRC0c7DizZQhTf8Zsh/u68mtrCRjSxgXF857ED14WNgSPa/Pvpvo0CjrVxP6GmAuf5dybeh/QCx+nP4nXqNa0/M1MvtZXb/wC5dNdGgTfwBcWapqm/97if/hhddpdlUkES1Cke07259wWIP5jSiHdqq9yxZSFItQTK3IBa+U17/TEW9b6YNv8AwQIagPbi9O5F/f2t9MgdB0l2d8cUrKmM3vkOm59ePtYmFufQX4HOubUVap8lVEw9RNBcn+lHIgH+6dLtx3qrYkU8ci8cdSkLXIBNgTUxKCeLZWHH11nNZucgsIZo+OW6VOP3D4x7Gx7Eenp2Ibd23iughlkajjkwRiphnubgcZLIiWW/ezMbeh7ac7Nty08KRLc4jzMTdnY8u7H1ZmJYn1JOpHeZa8Qt1FkMZAD5JBiBxdjacEKPpk3tfV3oIyOrmpayqjii6kOcU7IgJcCoDRt0xwotJC0rd79RuxN9U217kk6sVDKyNhIjizo1lbFgCRfFgbgkEMCCb6RTbWk+5T5NIrJTU+JjkeMi8lXe+DDIEgeVgRx21toNrnphL05RUZuZAJrK+RsCDIi2IsOPJcWAvbsD3RpSd+jS3xAamJ/0thH3xH2oJjux7KWDG44B41wj3mSo/wAjQGP+cy3ER44MaizTC9uQUQjs50DmeZUUs7BVUXZmNgB7kngDUXXeIKqsYLt8UyopJ+IdVEMpXLABma7QM2LF41YsvC2vcP6fw8hYSVDtUyqclMtsEPNjHGPIpF7BrF7d2OnOglts8MTBCJqpxkS0og8jSMQATJKbyE8WXp9PFQqgWUac0ey08TB0hQSY49Qi8hA9C7Xc/mdMNGgNGvE8yorO7BVUFmYmwAHJJJ7AD11LRfF169RJpKKmPMQRV68o/XfqKwjU/dQDK3JPOICs0akp6yo20F6iWSqo+S0pQGeD1u4jUCSP9oKCvqCOV0R+OqLJVkeSDI2VqiGSFGPsGkRVv9L6Cl0a+A6+6DFvFU0cTNGFMhssYY2XJyEW/wBMmFwOfbS8eGEIu89U0p5MgqJF8w7FUVxEo/ZC4mwuDrp4nPkh4uPiYbj8ZFA/cxB/LTnQK/DVc81OrSfpVZ4pCBYF4naJ2A9FZkLD6EaaajaLw6s7VGZjK/FOyhoVcgkLly5I5+gFvrr0/wDg6oyBaGAW72pYOeSfWL0HH5aBufFlB/Pab+uT+9o/jZQfz2m/rk/va3z7jCnDyxqe/mcD/mdLz4toLkfG01xwQJkNvxs3H/60H0eLKD+e039cn97R/Gyg/ntN/XJ/e18Pi7b+b11KLd7zoLfjduNeB4z27+f0n/ER/wB7QYPE/iWjelmVKuBmK2VRKpJJIsALm5J+mqzUh4l8V0ElJOkdbSu7RsEVZ0LMSLAABrkk+g1X6BHS/wCcqj/Zaf8A6lZp5pHS/wCcqj/Zaf8A6lXp5oPhF+DrE+3AKFhYw2+UKBh6cYHjHj0seTYg863aNAvWrlRsZIsl/wBLHyBybBk+cG1vlyHe5GtdNUpIMo3VxcrdSCLqSGHHqCCCPQjXXS+r2lHYyKWimIt1YzZuO2QIKvb0DhgNBz8Q+IKeij6lQ+IN7AKWY4gs1lUEkBQST2AFzbSCL/CAigGppZ4Q0YmQheqvS+9IxjuFCXXIHkCRT2vbztlPNUblK8lTG6UoMfTjiGDLMoJDMSzLIGS7ICRYRmwvqrq44hEySYLDhiQSFUKRa3pYW40EXu251NcY+lQzS7fcsxDxKamxsgxkkUinJGVz84xFsSbvk8TMv6ehrIvqI1mH/wAu8h7e4H0vpPV7Y8USSbfUzmisC8dO6zPiBYPA0yyZDgZRj5rXXzXWTfttPNJEJaTc2mVuVNRFHInHcERLC4PoQTcEduCNA12/xBSztgkymS1zE3klA+sbgOPzGta7fEIuj006VseniCmP6uPbH6dtIa+CeRMaygp6pB/oiGb05Ec4ULY3PEhPHHPGvO1xXJ+CqnXE+emqVZseeRaS00d/Q5FLWKqR3Dxs1KKKu+EiLCmmgM0UZN1ieN1WRY7m6owlRsOwKm1r21WaiPEW5mKtoXeGRp1WZRDB9oWWQJ5r2WyB40Us+IBf2uwotj3hpzIkkDwSxFQ6MVYeYZAqyMQRb8Dx20HzxIhMcdv5xAf3TRnTbWPdUBQXx/SRkZdriRDx9fb621s0ErtctX1KkQwwGIVD2eSZgxNkJ8qxEAXuL5X47aZY1x+/Sj6YO1vzzF/xsNIUq6iOetWDt8QDc0zSgEw05I8sye9/xOttHulWL9UPJe2OFIUt73yqGvf07Wt66Dr/ABUN+K2cC/AEVJYfT/Jb6ZRbUVt9vMbftLb9wUC34Aa5VMVcWPTlpVT0DQuzfmRMo/s1wFJuXrV0g+gpH/5/Ff220G2LayGyM8z83AYpYdxwAg7A/jxrBvaNCl1kmkldsIYuoq5uQWsCV4AVWYmxsqng9td/hK7+dQf8M3/5Gp+gavnrousEaGnmkYOsBjBAjlhuGM73OblcMRwpa4GIYNW9xK23SziaYo0BkxYj2D2Ixve4sR37jvqj2ncVqI+oqsvmZSrizqUYqQwubG4/5ak94oKenljVutIr1HUCiUpHAJZluSFsHDVEvZ7khmAsqka27tDJT1Mc6vM8DzDOJDGFDSCOnS4xDOt26hOXlwvbQMKX/OVR/stP/wBSs070i2+oD19QUKsvw8AyXnkSVYIJHtbt6XOvUPi2iaoNMtTGZwccQfvC91DWxLixuoNxbtoHejRpB4q3sU3Ss5yuXMSRNI8qLZWVcR5fPJH5vyAN9A7SZSzKGBZbZAHkX5Fx6X100n8OzUswarp0AafHqMUKSMVFlDhgG4U8X9DcXBuXGgjtr3I00dagTKSKtKqpNgTVyI8ZLWJCZVHmaxICNYGwGm1PshkkE1WVldf0UYH2MPuVB5aQ9jI3NuFCAsCp8Vw9OfPslVEIS1uFnjJelY+2RZlv+sIx6jWDct0eKljq6eUwUtQRJKrxgywGRWdjHl5AzSDEq6sC0t1PIBBpWpSR1UiJKaOo6aSNIrKscmTMtmRrxu4w5JXIKy2YX4VUsVRL/jRpmV3LAVFDIEldVYqkkkE32bhkAYZNIQGsBqs2OhkCB6rBqhwplwFo1IHCoGJNlueSbkkni9gti8Vs26vt6074xwiV5ibDm1gBbkc2vfuCLcHQY6feqkXVqmFSOxqqSWEn2uxkEbn6px7Aa9VEQnkU1FdSq0Li3w4CTKwILIZHkcqrCysoVSQbE820+3rf6elMInfEzyiKIWJuzduw4H1PAuNZ67b5UkaVJ5Omzo8kSqGbyYA4G1wpVfMtmJAIXEnkOsD0lKen1ERiVU5yZSMWJCZM5LsS1wMieeBrD4o8OJIss8QlWrWMmJopXS7op6d1DCNjfjzgixseNaKHd6euWSII7RMn8ohCSxtkhK35KkgjkAnuLgg6y0e+CniqBUyllpZFh6wVmdy6xFAyqpJl+1RTiCGJvZblVDqK34qkjcBlYTxB1YFGDRzx5gg/VTxzcfjqh1H+HSIdtiNSTGxlBd5gwZ2M4CyMHBZGksHxPyZW4xuLDQTWz18cdRXhib/FLwFY/wDq1L7A6Yjfofab/h5vYH/R+xGuOwD7au/2kf8A09NphR7hFKZFjcMYn6cgH3WsrW/cw7e/0OgQpJXs3WaFwgctHAJEWSxtFjJZmjdAC01w9wbAXtY6vi9yN7UtKPYGqe559bU3HHPr7fXT7RoJtq6qZfh5IZVlPl+IgC9LufOubMV8tjiwPJKgta54L4UZJkImmZSrZSdbpyI5eWXMJHGIpM2lsysoFo04bnVXo0Ett/gmAQNHOBI0qoJrFhGxjZpAQhYhQZGLso4Zma976YUvh5OgIKhjVIpUgTIhUFAALBUAtcX5uee+nOjQfm3h3wstRQfFI0kVdMHljdZGUQszOyxqoOPSVjZkIs3JPPaj3raFO2dFIWVljXoop88ci2MZyF7FZLEsL9iefXBsG4JQPVUk5wWORp6bgnOKd74xgXLMszmPEC5LIAPMNOG3yVAHnpWihJF3MiM0YP3pVU2VQeCVZrdz5QSAU7nHUUEcdU9ZLNaSNKpZAMHErpEWjRVvGULhgq3uAQcictb6+ooaoqJqd5WjuUL0kt05FyjGK4JsPlPNtHi3w4lRFK0lRPGVXJCsrKkTJZ1fBSFezqH8+RuOLa8+HtxG4bfg8jRztCI6kLeOWKRks3B5Q3JZSR2seRoEHxu1q5pmWSGGKQVaXHRSNowjcRjGQR3OV2UqWzF7gDTqg8Y0yiVpq+kkBkLU6xOC5jsuK43yeW9xZRzcevGue609ZAkKxlnp4Vj6gijV55rNi0YVmCqmJBuLnEP2IBPeu3qIV0EKVgi6ZZJIOleOQsgZE6pAVJFHmCg3IPbnQc67xHTSr0ayBooZAY5jUYqiOeVjZsiuTKC4ZWI+TkFl1Np4kiWgqKGaVA0cTR0s1yY6lALRGNgLNMBirIt2yBIv6WFZ4jLSNDRwGpkQ2kbIJBGRzi8hBu/7KKxHrbUn46nrCaZ6uOOKnimV8aeZ5JJXuqLGCIkYEo8pAAORULdbg6D9Ip51dVdCGVgGVh2IIuCPoRrzVo5RxGwWQqQjMuQBscSRcXAPpca/Oti3CSESvSFOiitNJSkYxxhndIoYlRM45m6bFwbgOfku9xbbZvUczNCwMc6qDJBIVLgG3PlJVlsRypPcA2PGgVPDS1k8EdUsT1lKesFjZmSMkiwysoJ+RsWAPCm1raqXYAEngDk6yRJBTRhVEUMS9lGKItz7cAc6jvF3i6KVPhafOUTMkUkkf6kxIPRP8q5RXsyXVcWLHy4sHbaEkp9qNXGQ1RJTrJeSPsMS8cQRCO2ZAF+Wdj62173igJMFBBITKH+LmkfzHyOZEaS1heSoC2UYjFHC2xFp192qpoJpGmMIgUNRmRkQzFjjTvLCYghDsbZZhVZFIjQg6c+D9+jhCRT00lPJNJg8ryLLnPYXSV75CVhbEMoUrjgbYjQaZqeUiI7iVaKUMTGbEwySxsjRnFcXhSJnBcm97k3BGJt2/wAkEqwTSmaNBIskphObPGKWwjWMsWQdZ7kgkYG5shZqyqokktmt7Bh+TCzD8xpdT+G4EqfibEyBcUv2S6qrEerMyogJYnhBa1zcFtLuhWV5KeNqmGqYyBoh5VMISGTzMQpywBQfes1iRzqeqNyahSBnkkheeENIvSaRs85JHyCxuFOUx9r9ucdfpSIALAAD2GvWgNYd63WOmheaW+K+ii7MTwqqPV2YgAepOt2peoHxG6Kh5io4RKV95Zi6If6EaPb6yfTQfU22uqPPPVNSqw8sFMqFkv6PLIr5N/qKoBv83B10i8NTpbHc6wkfriBwfxvACf331R6NBMHeKmkI+OEbwE2+KhVlVD6daMlsFJ/lAxUE8hRzqn14ljVlKsAysCGBFwQeCCD3BHpqQgrf4Ojqac3McEElTSk8npKCWi579JrAX+48Y9DoNNCi1tc1Qy3io2aGnPo0pAE8n1x4iX2Ik78Wy+JKKRa5amVw1ItOY1p1J6ssr5qUVeFYOrLe57xqTYLfTvwfQdChpojbJYlzI5ycjJ2v6lnJa/rfU7Ro9IyKNvD1bsYxVyyx4Sk5MS0vmmXIAnp9KwPlXgA6DvLR15pI4p0SSMqEqEja85jAsRdgEkZxYOAFsC4W5KkLtj2KQwJJFVmTcaa4EkivG0qG7JDVI9nKkHhmF1IyF7G++q8ZzgdNaRBU9ZYWjedcbsR5lxBkZcPtLlF8isfu21u8NyT1MorJEjiTpvEqxyGTq/aC0hJjTyDAlLXuJiTa9tAz2vfI5aUVR+zQKzSZn9GUuJAx/YZWBP7Okuy/DSQMlYIb1TyVIgnxLdMtkhdG9VRVJ48pFvu6+eH9uE8O508txDLVToLEA4yImePseoznn1J1xioaymeQSwJuEUjrI0gwSVcUSP8ARMMGICBgVZe7WAPBBptlFHRzpBAuFNMrsqhjgkilTZAflDqzMQLC8V7XYk6/FUatSyBrj5cCLXV8l6TC4IyWTEjg8jse2p+aom+Ijnh2+qMKElspY1PyGNenFJKAqgE3+S/Bs3fW/dN4hnggkQuyMq1eKo3UaOErKuIH3jJ0wFPzXNr6CUk21WmjaqSQqZpWmrqcMnUdHwhRzGepHHHY/NZQYIyGNzfw22itpsVqI5lq6vJDMivIqhOHBiZGSTpRfeuwWwIU3A/TqaFIowqriqi9u9vU/ib6lJIJKxUl/g2mxcK6SS1BSZQwuCDFAxVrH0f1POgkqPYYYKyTOUUgiQh5kjpWiu3nVOoaRcHEa5EPdrOvmPdtNJSz9RTMk8tXJNHURyPjmtJDIrlcfKI5DwrxKBcyr8wBs4qNkmij6M9P8VRLk4iiZcixYufiDO6CVVJuCOSeWBIuV9J4jZKf/Ez8XVylUaoe5hUm/RhVz+mdA1iE4uJJJCnm0D/b46WoqacRvFKtLTtjnZpryER3IPKFREwa4vd7cWIPLxN4ehASIArDUI1M4HIQqrzU7gsfKYmRlW3A6ii1gLefDNEtLLM5Rp5FiAqatVLSSTZFpUCjlgAUsqA2CYd1trh4w3ZK2KGmpHYvUTdPqBWAiARmluzAASiINZL5X9ODYKXwdXvUUNLNJy8kCM592Ki5/M86ca5UtOsaJGgsiKFUDsAosB+4a66A0aNGgNR01aKOurncEiWlWpjt974dWSVB9QDGbd/tD7cWOsO8bPBVR9OojWROeD3FwVNiLEXUkcHsSPXQfaWpt0onJaVo8yQvlOOAY8cC5fgfj7axeMKh0pJDG5RiUUuvzIryIjuL/qIxa/pjpJt0c9JXQJUyI8TwtBBMSRIzIyuiSgjEyFMvMp8xjPAuBpu3TnrZonCOIqZVKkX4qGkzB+jCBOPp+Ggx/wAT+gc6GolgkHdZHeaCT/tEd73NvmRlbk99TvjCtmZI1r6N4wrlHngbqU5hmUwzZNYSRgJJn5lAvCOe2n3hXeagoEaneWFZZIY5kcM4WGR4h11kYNn5PmUvl3ON7arSNAi8E15lpEDMGki+xkZSCGZAAHBHGLrjIPpINffGxHwjqR5neOOI/qyySIkTj1ukjK/HPl0vTao9uqutCojpqlkjnjXhUlJxikVewDlumwA7tGewY6PHW70oQRSVMKTxyRTrG8iqT0pUkCm5sofHEM1gCwPpoM290tWADMtMVusL1ceS1XSldUYKuFozduWEthYsFvZQ520fCEUxYvGIi1MoU9QJFiGjJAxbEMgS/mIve5UscO/74JYjFFBUSSMUzUQuMFyVnYsQEJCXIVWJYgAX5I4Vm6yPOlWtNN8NTIwfNGjlbqlcnjjYZsI1TkEDIOcblbEMvhejrZqcLg9FHK7zTOcfiWeZ2lZEWxEagvjm/nIT5FuGDjwjNIJKymeV5Vp5lWN5CDJi8UUtmIAyszkAnm1r9tUAmUrmDdbZAjm4te4t349tT3gCQS0xqrgmrlec2INgThGpt95YkRWHoytoNPjetaGgqXQEv0mVAO5dxgn/AHmGufh3ZXg6Zy8vRRXzA6pKDFE8pxSNBkbAtdpCb98svi+KWomgo45FjyDVLOUz/wAmkgMa2yXgyOpPPZLcXuN0MG4r809LJ9eg6Ee/8u9/7NA7Zbgg9jqa2XeEpoIaerYxSRosZeRSsTlQEDLJbp+ci4XLLzAEDWsbdWP+krcOTb4eFV4tYAmbq3IPNwB27a5Vm2svz7nUJcWu3wwv+TU9v3DQJfHT9eoipcomDRSMiTE9EzAxmMTAd7x9VlU3F1LFWxFsG27dJJVBuuHlji6MK08ZNPRg2EsglMYjaoKggAKD5rFMe3bw94ViqIKiI1LPAKmUCNY6cxg5Xyt0GuwJ9bgWAAAFtPPA9N0KR4VPlhmnRGcAcCRzchQq2BJ4UAACwtbQUNHSpEixoLIosB3/AHk8k+pJ5J50p8YUzPBeL/KImE0C3AyeO5w54s65Ifo5138KzySUkMkr5vIuZbHC4cll8v3QFIABuRbkk3OttdRJKuMguL3FiQwI7FWUgqw9wQdB822tSeGOaM3SVFdD24YBh+HB1p1L+BIfh1norllpZisbN8zRyATJf08vUMfHH2fpqo0Bo0aNAaNGjQZdz26KojaKeNZI27q4uPp+Y9D6anz4U+FZZNsWGFguMsbg4Ti9wXcXcSKS1nIb5iCDxaq0aD8y2TxJJRVFaKqnKQGYNJ0CZRBJIq3YgAOYZuHDBeHMgI9dX2371BOxWKQOyi7AX4/Hjg/TvqO/wk7I8ksJhcRmpVqaRj2yVWnpifQETR43PpKQOSNVnhze46uESJ5WBKSxnh4pF4dHHoQf3ixHBGgXblJLU1T0kc7wJDEkkrxhTIxlMgRVLqyqoERYmxJyUAixux2fY4oIjHbMvczO4BaZm+Zn979rdgLAAAAaT7zUGirfimR2gqI0gkMa5MkiO3R8o8zB+sU8oPIX0N9bDSV0/mao+EW91jhRHkA9Oo8gdC3qVRbA8ZMOdBkp/DVXAMaWuCQoSYIHhDooPODuW6hQE2XEqVFhzbTjw9uvxNMkxXBjcSJe+DoxSRb+oDqRf6axSpXU4yEgq4x86MgSe3qUaOyMwH3Ci5H7w1KVuxwSyyRLI8tJPRz1CXe8cLyyBi629HzJGV7dNrfM2gs/CK2o4QBZQv2Ytb7O56XHp9njxrJ4OIY1sicRPWP07dvIscUhH+tPHI31JJ9dZt+q5pKOkVZDFJUvDHIU4kxcZS9M/dYKGN7XAViLEXFJt9DHBEkUSBI0UKijsAP/AO7+ugXeJdrpZE6tSWQQhmEqSPGyKQM/NGwONgCR24Htqf2XYI/jquIyVTxRxw4iSqmYZv1Wk/lO+Ij7/l3On3i+uSOnKyqTHNlE7D5UDRyEs9u0YxsW7KDc2AJEX4bowaWsqJJ3afN0ixnkhuKdBHEGCOt2OORY/MHHpYaCsq/B1OwKoGjuLFllkyse4Hn4JF+fTjg600XhOiiWwp42P60o6jnueXkyYgXNhfi/GpyVIYl28LVTFZpQJWeslYsDTzOOTLYZSIvy2HNh313p6On+NmBqpulHTwMl66a2RapDk/bc3CJ81xx+Og2eIPB1OyPLBGsFQq5LJEWjDFbMFlERXNDbEg82JsQbHWXwFQdTa2p5vKzPOkoQkEdSWRuCSSLo4INybMOb6Sbf/B4i2+SrmhLPS/4wZpwwZunGTfJyGNwe36x99Ktm8TUm3wxtHPBLT1EcfxMEc468MgiCmRLtdgQiqy3DAgEXJtoP2MDX3X5fD/hYp4w6pIKtVQOkheOB/XySCYpk4t80YN72xBF2e0Hi2sqoVel25ruSFklmjEAsSuV0YyOlxxinm9DY30G3Y0P8Jbi33cadb/tBJCR+Sup/paptK/Du0mniIeQyzSOZJpCLZu1gSB6KFCqB6KgGmmgNGjRoDU/uW9ytMaajRJJlAM0khPRgBF1yx5eQjkRgjjksoIu03ncFp6eadvlijZz/AEVLf+GsXhHbWgpY1k5mcdSdvVpZPNIT/SJA9gAOw0GIeE2l5q6yomb9WNzBEP8AVWEhv95mOvH8VJYjekr6iPn5J2+IiP0tIcx/RcaqdGgg99rKieJ6OeNYq5cZqR15gqHgIlHTJ5Vrp5om8wUkgsATpvSUEFaIa+nkkhkljUmSJhd1tfCVWDI5W5HIupvYjTbe9qSpiMbkqQQ0brw8bryjqfRgfyPINwSD+by7nUUtLWRsAucdQrCM/oKpYZJiVHcQzoOuv6hYg/MLBVU+4tX1EUlOgekp3Y9VmKrLJYx3hAU9REDP5jZSxGJOJOq3WTaKZI4Io4xZEjVUA9goA/s1r0Cnba93mn5U06qhRrgFGs3VjdSclZQEfzAfpLemoqHYKmUVFRTOklPUyE/DyXXqwqXIVJbNjDIzu+OFisnBAa+qPxJtaCojqWieWLEpURxhmvazRSNGp+1wsyY4sftQbeXjEnjh55USjhjKyLlFJVSNAJrd+ivSZnC8E3API4I50G3wrD1z8XNIzzLlH0iuCUxHDoI7t5+15GZiQfKQrWNNIDY2NjbgkXAPobev4aU+G9tkiWV5yhnnk6svTv01OKRqq3AJASNRcgXNzYXtpxoF1LtzGKFalxPJHyz44K7FWQkoCRYq5Fu2s9Z4ToJXMktHTu7d2aJSxsLC5I9hb8tdIvEdKzyxrOjSQhmkRTdgENmNhyQG8ptfnjvxrvsu6R1UKTxElHva/fglT2JB5B5BIPcEjnQYE8F7aO1BSf1Ef93Xz+JW2/8As+k/qE/u6faNAoh8LUKtmtFTK4NwwhQNf3uFvfTAUUd8ummXviL/AL7a76NBzanQ91U/kNdANL913unp8RLIFZgSiAFpGt3xRQXa30B1227cIp0EkTh0uRcehHBBB5DA8EHkaDVo0aNAaNGjQJfGu3tUUFVCgu7wuEANrtibD8zx+evVF4giljpZEa61LYr9CI5JGU+zDpsCO4ItpxqP8ReGI4nSupKYfExTdV1j8plVgUmGNwpkKMWB7llHPJuFaJVLFQRkACRfkA3sSPY2NvwPtr3qN2vxFDLuIMYlAng6TmSGSO0kDNIkd5EUFykspIB4EWqCv3BopoVYKYpiY785LJZnW/oVYKR6EEDvl5QUeIkeetp6XrTQxNDLMxhbB2aNoUUFgL4gSFiB3Nr3HBlvFGwVqNJ1CamGSML10iDTK0bFoutEtg64PJEzxrdlflRa5tfFO3ysI6imAapp2LRoxxEqsMZIi33cl5B7BlQngHW3Y92SqhEqBlBLKyOLOjISrqw9GVgQfTjjQSHg/wAcwJTJDWS9KWG0RkkjkjjlCgBZAZEW1xwQ1iGB4tYm5pKqOVA8TrIh7MjBlP4EcHXVlBFiLjU1WeEURmmoW+EqCbnAfYSH2li+U39XXF/XLQU2vzY7SUirITC1XTrUSt0kxE9O7/bq1Pe1/LMptkGUglcsrCz8PbuZ1ZZI+lURNjNETfE9wyn70bDlW9eR3BAyvULS1jmQ4RVKqwc8IJYxgwZr2BeMR4379Fuew0GvwrVNLRUsjsHd4I2dgbgsUGRH531ulrI1dI2dRJJcohIDNjYtiO5sCL27X1P+AnyjqWUgwNVzNTkdihILEe6mXqEEcEEW0+n2+J5I5WjVpYsum5HmTMWbE+lxwdBPz7BIj1MiVEMEk8kfSlWnjzVQVyjYmxkLkH5jxlx7aes7pIiLEogwYu+QXAjHFQtuQQSb3AGP119raGGfESoknSkDrkAcHXlWHswB/t1lqNseVqhJ5FemlVVSIJYrYHPJrnPIkcEAAC1jzcGFNUJIivG6ujC6spBUg+oI4I111j2jbIqaGOCFcY41xUf+fuSeSfUk61uwAJJAA5JPYaD7qI3etgqq40s0j/DRKqlVzWKSeQsBHJIvluq4WiLDJphwSAB58R+MmEDzxHpUaEA1RUM0pJxxpUYgNcn9K/k9QHFyNvgt4f4LR5AyoM5JTMMWDCRpHd/Y5ee447EcW0GvYfDy0tTM0YYxPHGFMjl2QqZLopclhHZlYL2BLe/C+Lw3LJVVsq1NTTBplMYiK4MRBADIVdGyuwKEHg4dr86YS7nXMOpFSxFLZCOSUrOy/wCr08UY82Vm/Eqb20VXiOFaM1a5OhW6KB52YnFYwvfqF/Jj3DcHQe/Cu4vUUySSACQM8cmPylopHiYj2BZCQPQG2m2lHhPbWp6SKKQ3lsXlN7jqSMZJLH26jtb6ab6A0aNGgNGjRoF2/bStTFgWKMrB4pF+aN1+V1v6jsR2IJB4J1O7fDWvXRx1ssDrAnXjEEbJmxzhBkyZuysxAWwuwP3Rqz1Pbk/T3Kkb7ssM0J+rDpzJ/wB2OX+330FDqUoqxKGqkp5fJFVTGWmkPyGSTmWJj6OXBdb/ADCSw5W2qvXCuo45kaOVFkjYWZXAKn8QdB30am/AadOCWnJOVPUSx2JJspYyxAX9OjIlv3emqTQZ3okMqy2+0VSlwSLqSDYjsbEXF+3Nu5v43Xb46iKSCZQ0cilWX6Hjj2I7g+hsda9SXif4ql6tVDIjiQxxsJVJEC5hc0wtkq5l2VuT+sAAugZeC61paOMuQXQvC5AsGaF2hLW9MsMrel7a8eMtqqKqAQ083RLSL1HBIbAG5xI9b2OJ4YArdcshv2Pa1poEhUlgtyWPdmYlnY24uzsWNuOdb9Am8M7AlJGwDtJK5ymlYnKRueSLkDv2H/Mk620O3CN5XDyMZWDEO5ZVsAtkB4Ucdhrh4d2OKjh6MOWORa7G5JPuQBc/Xue5JJJLPQGpneoBV1iUkgBp4oxPOh7SFnZYUb0MYMcjlfUol7i4PSs3qpaaRKSmSVIWCzNJL07sVV8Y7I1yFZblrC7W9DZdse/JLuTcMjzUyo0clhJHJTO7MjC/dlqgykXBCkgkaDRUJLXCRS1MlOsrRGKaDquTG5UN5pAiliA6Ao3BU83trrW+DKco7IimqIuKiTzSlxYrm1wWS6gGO4XEYgBeNZvF+10kkyqwhWrqI5IYnxHWuYyysGsSMOnw/obAd7HnttfXEcMyxRREytWw9NswB5M1ZQyixylVClrYl+bB58O7JnuMu49YgyRBHpmSzxMViDBz3t9kCBaxyLDg3P3aKEfwnURynyxN8TSRWAT7ZbSyj9ZxKXHPy9Un74sxoquSpnglWnmhVVYu8mIDKw4SyuSTlZwStgFPIysfHjO0bUlSDZoqlIyfdKhhC6nn5bsr/jGp9NBTawbvvNPSqHqJkiBNlyNix9lHdj9ACdZN73dldaanAaqkGQyBKRJexlktY434Vbgu3AsAzL82Xw1FAxldmnqW+aomsZOecVsAsaeyIAPxPOgynx1Rg+czRr+vLTTRoPS5Z4wqjnuSNUUMquoZGDKwurKbgg9iCOCPrr0wvwe2o+t8OVdO3/oqWGGJ+XhlQtGje8IW2Aa5LKOLgEDk6Cx0aNGgNJfFu0tUU5ERC1ETCWnY9hInK3/ZYXRv2XbTrXCumZI3dUMjKpZUBALEAkKL8XJ4599Bl2Dd0qoRKgKm5WRD80bqcXRv2lYEfXuOCDpjqRqqU+WvoZEiebDqxTeWKe9lVX9Y5wTgGAJv5WVuLado8bU0srU8rfDVaHF4JmUNcgEYkEq9wQRiSbHkDQN324dcTo2LEBZRa4kUZFb+zKWNm9iQQeLbtGjQfHvY2tf0v21AVNPWvMNvlMRWYmpnqFZrmJZEvEsRX7M+ZYlOZ8qM3zcard68QUtIpaonjiA9GbzH6Ko8zH6AE6m9m39ClXucha1+jHAovKiwlyEKcETyM5cqeymO/AJ0Fvo0lk8QqtP1CoMwCK0EbhnEsiqyxX45OQ8xAGPmNhc6Y7bFIsaiV85O7sBYXJJIUDsoviL3NgLkm5IadGjSzxNuDU9HUzoAWiheRQe11UsL/S40GXwpwKpC2TpVy5fTqETIPyjkQfl+WsXj3aYmjWpH2dVCyinnUeZGd1QBv1oyWsynizN276beGtsSnp0VOSwzkc/NI7+Z3Y+rMxJ/sHAGlnQG4mXqZfBozxKgYr1nUlHkYqcsUcFUFx5kL8+QgOm47WiRrTwjGSZ8jNwXUpZzM1+XYMqgdxdluMQRo3LZ2bptUVkhCyRFUCqsRYSJbJQuTZHy2ZioyvbJQw9PsU6lJFrJJJY+EEyx4FTwwfpxoxuLG4PBRTa1w3WGiqZnjapMSLE2QjhZnDtayszMq+VbkhAvzBTlxbQPNSXjjcUUxIfMISKuZQLnCG5iA/becIFHF8XtfE6Zbzuc3VWmpVRpyA7vJfpwxkkB2AsXZiGCoCL4tcgDS/8A/wA/pHyaoM1Q8hUytJNIBIU5UsiMsdgey42HoNBw23dqaiDfEzK1fO3UmiivLLkR5Y1RAXwjSyDi3lLHkk6b0PiRHkSNoaiEyXEZmiKq5AJIBuQGsCcWsSAbdjrdtm0U9OMYIY4h64IFv+Nhz+elm5VC1FRDBGQ4hkEtQw5CYAmNCQeJDIVbH9VGva63Cg0ax7xWGGCWVVzMcbOFvbLEFrX9L2tf66Qb9uVUKjGl832KOy8HHJpApt6XxI/ofTQVejRo0BpT4mq3igyjTqEyRoycedZHWNgLkDKzXFz3AHrptry6A8EA8g8+4NwfxBF9B+c17yQ0qpShpYZoOvCVjzYOiAjBePMZenOFINyJvXEa1UlDVx0y077VBUWBMjSVCMskjeZ3OUV7sxJNwO9u2r7RoPziLwtOe23wwgi+KbpUxovpYLFEFHHsLa8fxfqlsf4NV+T5W3aodeOASrqVN+44P5HX6Vo0H5xD4erQ6yQ7bttNaORCnVN26gUecpT2ZfLe3c37jm+naPA1R0KsVM0ZqKiPBDGGMcX2CwZDKzM5VRduOxtbIjV9o0E5svhjo1EszOGUsGiW3IYxRRySOezSMY+GtcBn5851R6NGgNc6iFXVkcBlYFWB7EEWIP0I100aCY8HVDxrPSStktEVjWYn5kKCRA/A86RsoY9jcG97gKPDO51ENPBK/SFBJM5VmDdSOCTqPA8jXxFyUB44EguQQTrRuU6U1VVR1LGKm3BQUqL4okgiELxs33GKIrqTYE5AG4trx4d8STLAiNTdWGBhBLUwyK8bBAFzRFu55tktrLduTidBVUG8QTO8cUiu0YVmx5UBy4XzDgm6NcA8W5766z1yLG0g86rfiPzFiDbFbd2y8tvfSZnoaxyLteFe4MkQZG4IBGIliutiLst155132qmppyKhI/KG+xa56bYjHqol8BflRIBdlAIJUjQadhoGjjLSAdeVupORz5j90GwuqKBGpt8qD10z0a5VKAowYlVtyQxUge9wQR+N9Bk3zeoKSFpqiRY419T3J9lHdmPoBzpNsAFDQST1QWIkyVMyLbGMuS3TFhYlVxTj5mB731N7dTKzjogvNWs5ilnZpmp6NAqNIOsz36psyg8EzrcEJjqp27wPRxdOyyOsVukks0kkaFexVHcoCO4NuPS2gn6CepqtugoIoZkc00cdTNUwyJGo6YWRRni0jsQV8vYEtkLC7SPwDE7vNUzzy1Els2SV4UAW+KokbDFFubAljySSSTqw0aA0aNGgNGjRoDRo0aA0aNGgNGjRoDRo0aA0aNGg8yRhgQwBB7gi41PbH9jW1lPwFkwqYh28rIsUgX08rxZG3brD35a71uIp4jKykopHUINsEvZn+oUeYj2Btc8Ge8csD8M1O3+PBi1KwIxxsOqZT/NsbZnv8uPmx0FJX7ZBNj1oY5cDdOogbE+65A2P1Gteo7aPGk0xEY2+YymMSXV4+jixZUfJ3V1R8SQGjDEA+U21s2/xjAWaOoKQSrIYxdiYXYG1o5mVVdgfKU+ZWVhbi5Cl1PNsE03FbUiaL/QxR9GJv+0vI7uP2cgpvYqdPy4te4t3vfjUlX78lcWpKSYBGsk1SrCyhlLYQG/2kzIGIZbqoDNclcSGrwkomkqa3usz9OA+0MN0Fv2Wl6kg9w6n6CjdwASSAALkngADuT9NR9RunTeMIwptvpVdnIXmRYAqWHqsQdgBZSX6bWsti7PclFXOaa4MEVmqh+uTykJ/ZIs7j1UoCCsh0Gzb6x5yJFBSAfISPNNxbKxF1j9R95uDwo87PRo0Bo0aNAaNGjQGjRo0Bo0aNAaNGjQGjRo0BrnPlicLZW4y7X+tuddNGgQbjvULUuUscnTkfoTIR5oy56bBxf5QxtktwQwYXU31JU3hiaX7Na2JFloxAU6HUIWJmWYRHMKsZdxx5vKUHAVdW9bsaSSiTORPMjOiMAkjRsGRn4vcYgcEXAANwBbjL4XpzEYQGWMymWyMVsXJLgEcqjEm4BHzHQKU8ObiryOm5x5yEZXpFIGK4gAdXgetvcn31m27wjuMUKwDcoTEqhcWolNx94m8vmZjckm9ySdV209bp/bhepm/y9sc26Z/Ex437c34Gtmggh4ClUAK9BiObHbha973xWYL357d+dbovB0l3mepDVbuh6yRYBERSmCJmbHB38xJ5YGxxA1X6NBLeIfCImimWMhQaM08ER4ijOMihuPo4XtwBpxsNA0MIDkNKxLzML2aRuWtfnEHyqD2VVHppjo0Bo0aNAaNGjQGjRo0Bo0aNAaNGjQGjRo0Bo0aNAa4VqyFD0iofixbt3F7/lfXfRoFAirLi7xY4m9gbhjftxbFbKOeT1GPGIDeo0rPLkYfnBYgkXWxuoup5vY39QSPLwdNdGgRwwV9lLSQFrrnYNjYFsiotwTdbA+gxvfznzVQbjienLT5dNQMkawkuMmJHdLZALa58vK2JL7RoE1VT1hRQskQbqAvwR5AxNlNjclMR2HNzf01xoqevT55IXF0uOcrWPVsSvvjiD9bkaf6NAko4q6y5tDb7O62N7Ynqgn0N7WPm7HtcAFXBXOpCvChLd/MwCnuBYKSR+Iuebr8unejQSXh/YquCfJpg8XIszuxANm8tzzY8Asb2v31W6NGsk8U0160svT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264795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172" name="AutoShape 4" descr="data:image/jpeg;base64,/9j/4AAQSkZJRgABAQAAAQABAAD/2wCEAAkGBxMTEhUUExMWFhQXGCAaFhgXGSIeGRsgHB8aGxwfHSEdHSghHxwlHBogITEhJiktLi4wGCIzODMuNygtLisBCgoKDQwNGg8PFDglHyU3KzcrODg4NTQ4ODcrNys0Kzg0LDQ4OCsyMjcrKyw4NzMvNywvNys3Kzg1ODU1KzcrL//AABEIAQsAvQMBIgACEQEDEQH/xAAbAAADAQEBAQEAAAAAAAAAAAAABQYEAwIBB//EAFAQAAIBAwMCBAMEBAgLBAsBAAECAwQREgAFIRMxBiJBURQyYSNCcYEzUmKRFRZDVIKTodIHJDQ1U3J0kpSxs3OiwdElRFWDo6S0wtTh8Bf/xAAWAQEBAQAAAAAAAAAAAAAAAAAAAwH/xAAYEQEBAQEBAAAAAAAAAAAAAAAAAQMCEf/aAAwDAQACEQMRAD8A/cdGjRoDRrHu1cIImktkRYKt7XZmCKL+gLMBf076x0e5TLKkVTHGrSA9NonLKSouykMqsDjyDYghTfE2BBxo0aNAaNGjQGjRo0Bo0aNAaNGjQGjRo0Bo0aSN1Z5pVWd4FhdQAioTJdAxZs1byEtiAoU3jbnngHep+kWarHW+IeGEk9JIcLsoJAd2ZWJvbIKuIAIBy1x/jIy0/nCfFiZacxnyjqO0ahgLk4YSLMQCSEPfTPw7tz08CxyOJHydmZVKreSR5LKCzEKuWIFzwo0GSlqp4aiOnldZ1kVykgGMoCY3MigYEXYKXXEXZBj5uH2lm+7WZlVo2CTxnKGQgnE+oIVgWRhwVvY8HuARggk3BXaIhHtZhUOoWM8DJFRHL/MSFy7KOS55YKLRqdk3Cth+0niR4muDHTK8jxH7pLcNKrHg4xKVyHBUM2vEk24Kqs0lPdxfD4eU4euN0kbK17XIW9rgc2ANNu3yCdikcl3AyKMrI9r2yxcBsfra3I9xrRX10cKZyGwuALAsxJ7BVUFmJ9gCdYN/2EVBV1kkinjR1hkR2AUvgbsqsBIoaNTg11NuQdZabbq2R4zUzQBYnyAhjbOTG4D5M1o8g1mjCv62fngOVBSLWSyTzJIY1ZDSrIHRcQqPkYyRd+rc3ZeyoLCx138TydOSCokRmp6cSyyFbXjYRlRIQWBZBE0wKqGN2Ww41Qay7nQrPE8TFgHFiVNmH4f+RBB7EEEjQaSfXSGn8WQuYyElEEpCx1DqEiZiCVAzYSHIDythi1xZjcaP4owHlnqHb0dqiTNSfmKMGBTL1C2FuLAca5bju1FAhp+k8qwpj0oad5lQBPKjYIyocCLBiOG9jfQUmjSnwmtqOCzKw6YxKtmtjyoDfeAFhl62020Bo0aNAaNGjQfGYAEk2A7k6UU3imjkdUjqY5CxsDG2S3PZSy3VWb0UkFvS+lm6zVFW0tNHDD0FlWOZpJjmQDG7qYhERZkbgFvMDzYHWvxnEhp7NUQ032sb5zAFGMbo6qRmhNyijhgeNBQaNRQ3mvlBWNcswBnDTsoiJ4LK9TIiTBe4YL3AGBucWG07bXo+T1PkwIEcuM3mNsGySKFhiBYjJsr97+Yh23HcqeWaGFZFmZZftIo3uVsHAMig/KrD5W9QCLlbaaUtHFApwVUX1P5k8k+gubD07DS6Pw+xuJKudlN/JGVhUXJJsY1Eo5PrIf8Ax13Tw3SBg5p43ccB5F6kne/zvdu/10Gdd1oOqXR4HmNgxiAkk7cXwBb5R6/TWqn3tHF0jqD2+aCRO/b9Iq3/AC7eumKKALAAD6a9aBVJukuRC0c7DizZQhTf8Zsh/u68mtrCRjSxgXF857ED14WNgSPa/Pvpvo0CjrVxP6GmAuf5dybeh/QCx+nP4nXqNa0/M1MvtZXb/wC5dNdGgTfwBcWapqm/97if/hhddpdlUkES1Cke07259wWIP5jSiHdqq9yxZSFItQTK3IBa+U17/TEW9b6YNv8AwQIagPbi9O5F/f2t9MgdB0l2d8cUrKmM3vkOm59ePtYmFufQX4HOubUVap8lVEw9RNBcn+lHIgH+6dLtx3qrYkU8ci8cdSkLXIBNgTUxKCeLZWHH11nNZucgsIZo+OW6VOP3D4x7Gx7Eenp2Ibd23iughlkajjkwRiphnubgcZLIiWW/ezMbeh7ac7Nty08KRLc4jzMTdnY8u7H1ZmJYn1JOpHeZa8Qt1FkMZAD5JBiBxdjacEKPpk3tfV3oIyOrmpayqjii6kOcU7IgJcCoDRt0xwotJC0rd79RuxN9U217kk6sVDKyNhIjizo1lbFgCRfFgbgkEMCCb6RTbWk+5T5NIrJTU+JjkeMi8lXe+DDIEgeVgRx21toNrnphL05RUZuZAJrK+RsCDIi2IsOPJcWAvbsD3RpSd+jS3xAamJ/0thH3xH2oJjux7KWDG44B41wj3mSo/wAjQGP+cy3ER44MaizTC9uQUQjs50DmeZUUs7BVUXZmNgB7kngDUXXeIKqsYLt8UyopJ+IdVEMpXLABma7QM2LF41YsvC2vcP6fw8hYSVDtUyqclMtsEPNjHGPIpF7BrF7d2OnOglts8MTBCJqpxkS0og8jSMQATJKbyE8WXp9PFQqgWUac0ey08TB0hQSY49Qi8hA9C7Xc/mdMNGgNGvE8yorO7BVUFmYmwAHJJJ7AD11LRfF169RJpKKmPMQRV68o/XfqKwjU/dQDK3JPOICs0akp6yo20F6iWSqo+S0pQGeD1u4jUCSP9oKCvqCOV0R+OqLJVkeSDI2VqiGSFGPsGkRVv9L6Cl0a+A6+6DFvFU0cTNGFMhssYY2XJyEW/wBMmFwOfbS8eGEIu89U0p5MgqJF8w7FUVxEo/ZC4mwuDrp4nPkh4uPiYbj8ZFA/cxB/LTnQK/DVc81OrSfpVZ4pCBYF4naJ2A9FZkLD6EaaajaLw6s7VGZjK/FOyhoVcgkLly5I5+gFvrr0/wDg6oyBaGAW72pYOeSfWL0HH5aBufFlB/Pab+uT+9o/jZQfz2m/rk/va3z7jCnDyxqe/mcD/mdLz4toLkfG01xwQJkNvxs3H/60H0eLKD+e039cn97R/Gyg/ntN/XJ/e18Pi7b+b11KLd7zoLfjduNeB4z27+f0n/ER/wB7QYPE/iWjelmVKuBmK2VRKpJJIsALm5J+mqzUh4l8V0ElJOkdbSu7RsEVZ0LMSLAABrkk+g1X6BHS/wCcqj/Zaf8A6lZp5pHS/wCcqj/Zaf8A6lXp5oPhF+DrE+3AKFhYw2+UKBh6cYHjHj0seTYg863aNAvWrlRsZIsl/wBLHyBybBk+cG1vlyHe5GtdNUpIMo3VxcrdSCLqSGHHqCCCPQjXXS+r2lHYyKWimIt1YzZuO2QIKvb0DhgNBz8Q+IKeij6lQ+IN7AKWY4gs1lUEkBQST2AFzbSCL/CAigGppZ4Q0YmQheqvS+9IxjuFCXXIHkCRT2vbztlPNUblK8lTG6UoMfTjiGDLMoJDMSzLIGS7ICRYRmwvqrq44hEySYLDhiQSFUKRa3pYW40EXu251NcY+lQzS7fcsxDxKamxsgxkkUinJGVz84xFsSbvk8TMv6ehrIvqI1mH/wAu8h7e4H0vpPV7Y8USSbfUzmisC8dO6zPiBYPA0yyZDgZRj5rXXzXWTfttPNJEJaTc2mVuVNRFHInHcERLC4PoQTcEduCNA12/xBSztgkymS1zE3klA+sbgOPzGta7fEIuj006VseniCmP6uPbH6dtIa+CeRMaygp6pB/oiGb05Ec4ULY3PEhPHHPGvO1xXJ+CqnXE+emqVZseeRaS00d/Q5FLWKqR3Dxs1KKKu+EiLCmmgM0UZN1ieN1WRY7m6owlRsOwKm1r21WaiPEW5mKtoXeGRp1WZRDB9oWWQJ5r2WyB40Us+IBf2uwotj3hpzIkkDwSxFQ6MVYeYZAqyMQRb8Dx20HzxIhMcdv5xAf3TRnTbWPdUBQXx/SRkZdriRDx9fb621s0ErtctX1KkQwwGIVD2eSZgxNkJ8qxEAXuL5X47aZY1x+/Sj6YO1vzzF/xsNIUq6iOetWDt8QDc0zSgEw05I8sye9/xOttHulWL9UPJe2OFIUt73yqGvf07Wt66Dr/ABUN+K2cC/AEVJYfT/Jb6ZRbUVt9vMbftLb9wUC34Aa5VMVcWPTlpVT0DQuzfmRMo/s1wFJuXrV0g+gpH/5/Ff220G2LayGyM8z83AYpYdxwAg7A/jxrBvaNCl1kmkldsIYuoq5uQWsCV4AVWYmxsqng9td/hK7+dQf8M3/5Gp+gavnrousEaGnmkYOsBjBAjlhuGM73OblcMRwpa4GIYNW9xK23SziaYo0BkxYj2D2Ixve4sR37jvqj2ncVqI+oqsvmZSrizqUYqQwubG4/5ak94oKenljVutIr1HUCiUpHAJZluSFsHDVEvZ7khmAsqka27tDJT1Mc6vM8DzDOJDGFDSCOnS4xDOt26hOXlwvbQMKX/OVR/stP/wBSs070i2+oD19QUKsvw8AyXnkSVYIJHtbt6XOvUPi2iaoNMtTGZwccQfvC91DWxLixuoNxbtoHejRpB4q3sU3Ss5yuXMSRNI8qLZWVcR5fPJH5vyAN9A7SZSzKGBZbZAHkX5Fx6X100n8OzUswarp0AafHqMUKSMVFlDhgG4U8X9DcXBuXGgjtr3I00dagTKSKtKqpNgTVyI8ZLWJCZVHmaxICNYGwGm1PshkkE1WVldf0UYH2MPuVB5aQ9jI3NuFCAsCp8Vw9OfPslVEIS1uFnjJelY+2RZlv+sIx6jWDct0eKljq6eUwUtQRJKrxgywGRWdjHl5AzSDEq6sC0t1PIBBpWpSR1UiJKaOo6aSNIrKscmTMtmRrxu4w5JXIKy2YX4VUsVRL/jRpmV3LAVFDIEldVYqkkkE32bhkAYZNIQGsBqs2OhkCB6rBqhwplwFo1IHCoGJNlueSbkkni9gti8Vs26vt6074xwiV5ibDm1gBbkc2vfuCLcHQY6feqkXVqmFSOxqqSWEn2uxkEbn6px7Aa9VEQnkU1FdSq0Li3w4CTKwILIZHkcqrCysoVSQbE820+3rf6elMInfEzyiKIWJuzduw4H1PAuNZ67b5UkaVJ5Omzo8kSqGbyYA4G1wpVfMtmJAIXEnkOsD0lKen1ERiVU5yZSMWJCZM5LsS1wMieeBrD4o8OJIss8QlWrWMmJopXS7op6d1DCNjfjzgixseNaKHd6euWSII7RMn8ohCSxtkhK35KkgjkAnuLgg6y0e+CniqBUyllpZFh6wVmdy6xFAyqpJl+1RTiCGJvZblVDqK34qkjcBlYTxB1YFGDRzx5gg/VTxzcfjqh1H+HSIdtiNSTGxlBd5gwZ2M4CyMHBZGksHxPyZW4xuLDQTWz18cdRXhib/FLwFY/wDq1L7A6Yjfofab/h5vYH/R+xGuOwD7au/2kf8A09NphR7hFKZFjcMYn6cgH3WsrW/cw7e/0OgQpJXs3WaFwgctHAJEWSxtFjJZmjdAC01w9wbAXtY6vi9yN7UtKPYGqe559bU3HHPr7fXT7RoJtq6qZfh5IZVlPl+IgC9LufOubMV8tjiwPJKgta54L4UZJkImmZSrZSdbpyI5eWXMJHGIpM2lsysoFo04bnVXo0Ett/gmAQNHOBI0qoJrFhGxjZpAQhYhQZGLso4Zma976YUvh5OgIKhjVIpUgTIhUFAALBUAtcX5uee+nOjQfm3h3wstRQfFI0kVdMHljdZGUQszOyxqoOPSVjZkIs3JPPaj3raFO2dFIWVljXoop88ci2MZyF7FZLEsL9iefXBsG4JQPVUk5wWORp6bgnOKd74xgXLMszmPEC5LIAPMNOG3yVAHnpWihJF3MiM0YP3pVU2VQeCVZrdz5QSAU7nHUUEcdU9ZLNaSNKpZAMHErpEWjRVvGULhgq3uAQcictb6+ooaoqJqd5WjuUL0kt05FyjGK4JsPlPNtHi3w4lRFK0lRPGVXJCsrKkTJZ1fBSFezqH8+RuOLa8+HtxG4bfg8jRztCI6kLeOWKRks3B5Q3JZSR2seRoEHxu1q5pmWSGGKQVaXHRSNowjcRjGQR3OV2UqWzF7gDTqg8Y0yiVpq+kkBkLU6xOC5jsuK43yeW9xZRzcevGue609ZAkKxlnp4Vj6gijV55rNi0YVmCqmJBuLnEP2IBPeu3qIV0EKVgi6ZZJIOleOQsgZE6pAVJFHmCg3IPbnQc67xHTSr0ayBooZAY5jUYqiOeVjZsiuTKC4ZWI+TkFl1Np4kiWgqKGaVA0cTR0s1yY6lALRGNgLNMBirIt2yBIv6WFZ4jLSNDRwGpkQ2kbIJBGRzi8hBu/7KKxHrbUn46nrCaZ6uOOKnimV8aeZ5JJXuqLGCIkYEo8pAAORULdbg6D9Ip51dVdCGVgGVh2IIuCPoRrzVo5RxGwWQqQjMuQBscSRcXAPpca/Oti3CSESvSFOiitNJSkYxxhndIoYlRM45m6bFwbgOfku9xbbZvUczNCwMc6qDJBIVLgG3PlJVlsRypPcA2PGgVPDS1k8EdUsT1lKesFjZmSMkiwysoJ+RsWAPCm1raqXYAEngDk6yRJBTRhVEUMS9lGKItz7cAc6jvF3i6KVPhafOUTMkUkkf6kxIPRP8q5RXsyXVcWLHy4sHbaEkp9qNXGQ1RJTrJeSPsMS8cQRCO2ZAF+Wdj62173igJMFBBITKH+LmkfzHyOZEaS1heSoC2UYjFHC2xFp192qpoJpGmMIgUNRmRkQzFjjTvLCYghDsbZZhVZFIjQg6c+D9+jhCRT00lPJNJg8ryLLnPYXSV75CVhbEMoUrjgbYjQaZqeUiI7iVaKUMTGbEwySxsjRnFcXhSJnBcm97k3BGJt2/wAkEqwTSmaNBIskphObPGKWwjWMsWQdZ7kgkYG5shZqyqokktmt7Bh+TCzD8xpdT+G4EqfibEyBcUv2S6qrEerMyogJYnhBa1zcFtLuhWV5KeNqmGqYyBoh5VMISGTzMQpywBQfes1iRzqeqNyahSBnkkheeENIvSaRs85JHyCxuFOUx9r9ucdfpSIALAAD2GvWgNYd63WOmheaW+K+ii7MTwqqPV2YgAepOt2peoHxG6Kh5io4RKV95Zi6If6EaPb6yfTQfU22uqPPPVNSqw8sFMqFkv6PLIr5N/qKoBv83B10i8NTpbHc6wkfriBwfxvACf331R6NBMHeKmkI+OEbwE2+KhVlVD6daMlsFJ/lAxUE8hRzqn14ljVlKsAysCGBFwQeCCD3BHpqQgrf4Ojqac3McEElTSk8npKCWi579JrAX+48Y9DoNNCi1tc1Qy3io2aGnPo0pAE8n1x4iX2Ik78Wy+JKKRa5amVw1ItOY1p1J6ssr5qUVeFYOrLe57xqTYLfTvwfQdChpojbJYlzI5ycjJ2v6lnJa/rfU7Ro9IyKNvD1bsYxVyyx4Sk5MS0vmmXIAnp9KwPlXgA6DvLR15pI4p0SSMqEqEja85jAsRdgEkZxYOAFsC4W5KkLtj2KQwJJFVmTcaa4EkivG0qG7JDVI9nKkHhmF1IyF7G++q8ZzgdNaRBU9ZYWjedcbsR5lxBkZcPtLlF8isfu21u8NyT1MorJEjiTpvEqxyGTq/aC0hJjTyDAlLXuJiTa9tAz2vfI5aUVR+zQKzSZn9GUuJAx/YZWBP7Okuy/DSQMlYIb1TyVIgnxLdMtkhdG9VRVJ48pFvu6+eH9uE8O508txDLVToLEA4yImePseoznn1J1xioaymeQSwJuEUjrI0gwSVcUSP8ARMMGICBgVZe7WAPBBptlFHRzpBAuFNMrsqhjgkilTZAflDqzMQLC8V7XYk6/FUatSyBrj5cCLXV8l6TC4IyWTEjg8jse2p+aom+Ijnh2+qMKElspY1PyGNenFJKAqgE3+S/Bs3fW/dN4hnggkQuyMq1eKo3UaOErKuIH3jJ0wFPzXNr6CUk21WmjaqSQqZpWmrqcMnUdHwhRzGepHHHY/NZQYIyGNzfw22itpsVqI5lq6vJDMivIqhOHBiZGSTpRfeuwWwIU3A/TqaFIowqriqi9u9vU/ib6lJIJKxUl/g2mxcK6SS1BSZQwuCDFAxVrH0f1POgkqPYYYKyTOUUgiQh5kjpWiu3nVOoaRcHEa5EPdrOvmPdtNJSz9RTMk8tXJNHURyPjmtJDIrlcfKI5DwrxKBcyr8wBs4qNkmij6M9P8VRLk4iiZcixYufiDO6CVVJuCOSeWBIuV9J4jZKf/Ez8XVylUaoe5hUm/RhVz+mdA1iE4uJJJCnm0D/b46WoqacRvFKtLTtjnZpryER3IPKFREwa4vd7cWIPLxN4ehASIArDUI1M4HIQqrzU7gsfKYmRlW3A6ii1gLefDNEtLLM5Rp5FiAqatVLSSTZFpUCjlgAUsqA2CYd1trh4w3ZK2KGmpHYvUTdPqBWAiARmluzAASiINZL5X9ODYKXwdXvUUNLNJy8kCM592Ki5/M86ca5UtOsaJGgsiKFUDsAosB+4a66A0aNGgNR01aKOurncEiWlWpjt974dWSVB9QDGbd/tD7cWOsO8bPBVR9OojWROeD3FwVNiLEXUkcHsSPXQfaWpt0onJaVo8yQvlOOAY8cC5fgfj7axeMKh0pJDG5RiUUuvzIryIjuL/qIxa/pjpJt0c9JXQJUyI8TwtBBMSRIzIyuiSgjEyFMvMp8xjPAuBpu3TnrZonCOIqZVKkX4qGkzB+jCBOPp+Ggx/wAT+gc6GolgkHdZHeaCT/tEd73NvmRlbk99TvjCtmZI1r6N4wrlHngbqU5hmUwzZNYSRgJJn5lAvCOe2n3hXeagoEaneWFZZIY5kcM4WGR4h11kYNn5PmUvl3ON7arSNAi8E15lpEDMGki+xkZSCGZAAHBHGLrjIPpINffGxHwjqR5neOOI/qyySIkTj1ukjK/HPl0vTao9uqutCojpqlkjnjXhUlJxikVewDlumwA7tGewY6PHW70oQRSVMKTxyRTrG8iqT0pUkCm5sofHEM1gCwPpoM290tWADMtMVusL1ceS1XSldUYKuFozduWEthYsFvZQ520fCEUxYvGIi1MoU9QJFiGjJAxbEMgS/mIve5UscO/74JYjFFBUSSMUzUQuMFyVnYsQEJCXIVWJYgAX5I4Vm6yPOlWtNN8NTIwfNGjlbqlcnjjYZsI1TkEDIOcblbEMvhejrZqcLg9FHK7zTOcfiWeZ2lZEWxEagvjm/nIT5FuGDjwjNIJKymeV5Vp5lWN5CDJi8UUtmIAyszkAnm1r9tUAmUrmDdbZAjm4te4t349tT3gCQS0xqrgmrlec2INgThGpt95YkRWHoytoNPjetaGgqXQEv0mVAO5dxgn/AHmGufh3ZXg6Zy8vRRXzA6pKDFE8pxSNBkbAtdpCb98svi+KWomgo45FjyDVLOUz/wAmkgMa2yXgyOpPPZLcXuN0MG4r809LJ9eg6Ee/8u9/7NA7Zbgg9jqa2XeEpoIaerYxSRosZeRSsTlQEDLJbp+ci4XLLzAEDWsbdWP+krcOTb4eFV4tYAmbq3IPNwB27a5Vm2svz7nUJcWu3wwv+TU9v3DQJfHT9eoipcomDRSMiTE9EzAxmMTAd7x9VlU3F1LFWxFsG27dJJVBuuHlji6MK08ZNPRg2EsglMYjaoKggAKD5rFMe3bw94ViqIKiI1LPAKmUCNY6cxg5Xyt0GuwJ9bgWAAAFtPPA9N0KR4VPlhmnRGcAcCRzchQq2BJ4UAACwtbQUNHSpEixoLIosB3/AHk8k+pJ5J50p8YUzPBeL/KImE0C3AyeO5w54s65Ifo5138KzySUkMkr5vIuZbHC4cll8v3QFIABuRbkk3OttdRJKuMguL3FiQwI7FWUgqw9wQdB822tSeGOaM3SVFdD24YBh+HB1p1L+BIfh1norllpZisbN8zRyATJf08vUMfHH2fpqo0Bo0aNAaNGjQZdz26KojaKeNZI27q4uPp+Y9D6anz4U+FZZNsWGFguMsbg4Ti9wXcXcSKS1nIb5iCDxaq0aD8y2TxJJRVFaKqnKQGYNJ0CZRBJIq3YgAOYZuHDBeHMgI9dX2371BOxWKQOyi7AX4/Hjg/TvqO/wk7I8ksJhcRmpVqaRj2yVWnpifQETR43PpKQOSNVnhze46uESJ5WBKSxnh4pF4dHHoQf3ixHBGgXblJLU1T0kc7wJDEkkrxhTIxlMgRVLqyqoERYmxJyUAixux2fY4oIjHbMvczO4BaZm+Zn979rdgLAAAAaT7zUGirfimR2gqI0gkMa5MkiO3R8o8zB+sU8oPIX0N9bDSV0/mao+EW91jhRHkA9Oo8gdC3qVRbA8ZMOdBkp/DVXAMaWuCQoSYIHhDooPODuW6hQE2XEqVFhzbTjw9uvxNMkxXBjcSJe+DoxSRb+oDqRf6axSpXU4yEgq4x86MgSe3qUaOyMwH3Ci5H7w1KVuxwSyyRLI8tJPRz1CXe8cLyyBi629HzJGV7dNrfM2gs/CK2o4QBZQv2Ytb7O56XHp9njxrJ4OIY1sicRPWP07dvIscUhH+tPHI31JJ9dZt+q5pKOkVZDFJUvDHIU4kxcZS9M/dYKGN7XAViLEXFJt9DHBEkUSBI0UKijsAP/AO7+ugXeJdrpZE6tSWQQhmEqSPGyKQM/NGwONgCR24Htqf2XYI/jquIyVTxRxw4iSqmYZv1Wk/lO+Ij7/l3On3i+uSOnKyqTHNlE7D5UDRyEs9u0YxsW7KDc2AJEX4bowaWsqJJ3afN0ixnkhuKdBHEGCOt2OORY/MHHpYaCsq/B1OwKoGjuLFllkyse4Hn4JF+fTjg600XhOiiWwp42P60o6jnueXkyYgXNhfi/GpyVIYl28LVTFZpQJWeslYsDTzOOTLYZSIvy2HNh313p6On+NmBqpulHTwMl66a2RapDk/bc3CJ81xx+Og2eIPB1OyPLBGsFQq5LJEWjDFbMFlERXNDbEg82JsQbHWXwFQdTa2p5vKzPOkoQkEdSWRuCSSLo4INybMOb6Sbf/B4i2+SrmhLPS/4wZpwwZunGTfJyGNwe36x99Ktm8TUm3wxtHPBLT1EcfxMEc468MgiCmRLtdgQiqy3DAgEXJtoP2MDX3X5fD/hYp4w6pIKtVQOkheOB/XySCYpk4t80YN72xBF2e0Hi2sqoVel25ruSFklmjEAsSuV0YyOlxxinm9DY30G3Y0P8Jbi33cadb/tBJCR+Sup/paptK/Du0mniIeQyzSOZJpCLZu1gSB6KFCqB6KgGmmgNGjRoDU/uW9ytMaajRJJlAM0khPRgBF1yx5eQjkRgjjksoIu03ncFp6eadvlijZz/AEVLf+GsXhHbWgpY1k5mcdSdvVpZPNIT/SJA9gAOw0GIeE2l5q6yomb9WNzBEP8AVWEhv95mOvH8VJYjekr6iPn5J2+IiP0tIcx/RcaqdGgg99rKieJ6OeNYq5cZqR15gqHgIlHTJ5Vrp5om8wUkgsATpvSUEFaIa+nkkhkljUmSJhd1tfCVWDI5W5HIupvYjTbe9qSpiMbkqQQ0brw8bryjqfRgfyPINwSD+by7nUUtLWRsAucdQrCM/oKpYZJiVHcQzoOuv6hYg/MLBVU+4tX1EUlOgekp3Y9VmKrLJYx3hAU9REDP5jZSxGJOJOq3WTaKZI4Io4xZEjVUA9goA/s1r0Cnba93mn5U06qhRrgFGs3VjdSclZQEfzAfpLemoqHYKmUVFRTOklPUyE/DyXXqwqXIVJbNjDIzu+OFisnBAa+qPxJtaCojqWieWLEpURxhmvazRSNGp+1wsyY4sftQbeXjEnjh55USjhjKyLlFJVSNAJrd+ivSZnC8E3API4I50G3wrD1z8XNIzzLlH0iuCUxHDoI7t5+15GZiQfKQrWNNIDY2NjbgkXAPobev4aU+G9tkiWV5yhnnk6svTv01OKRqq3AJASNRcgXNzYXtpxoF1LtzGKFalxPJHyz44K7FWQkoCRYq5Fu2s9Z4ToJXMktHTu7d2aJSxsLC5I9hb8tdIvEdKzyxrOjSQhmkRTdgENmNhyQG8ptfnjvxrvsu6R1UKTxElHva/fglT2JB5B5BIPcEjnQYE8F7aO1BSf1Ef93Xz+JW2/8As+k/qE/u6faNAoh8LUKtmtFTK4NwwhQNf3uFvfTAUUd8ummXviL/AL7a76NBzanQ91U/kNdANL913unp8RLIFZgSiAFpGt3xRQXa30B1227cIp0EkTh0uRcehHBBB5DA8EHkaDVo0aNAaNGjQJfGu3tUUFVCgu7wuEANrtibD8zx+evVF4giljpZEa61LYr9CI5JGU+zDpsCO4ItpxqP8ReGI4nSupKYfExTdV1j8plVgUmGNwpkKMWB7llHPJuFaJVLFQRkACRfkA3sSPY2NvwPtr3qN2vxFDLuIMYlAng6TmSGSO0kDNIkd5EUFykspIB4EWqCv3BopoVYKYpiY785LJZnW/oVYKR6EEDvl5QUeIkeetp6XrTQxNDLMxhbB2aNoUUFgL4gSFiB3Nr3HBlvFGwVqNJ1CamGSML10iDTK0bFoutEtg64PJEzxrdlflRa5tfFO3ysI6imAapp2LRoxxEqsMZIi33cl5B7BlQngHW3Y92SqhEqBlBLKyOLOjISrqw9GVgQfTjjQSHg/wAcwJTJDWS9KWG0RkkjkjjlCgBZAZEW1xwQ1iGB4tYm5pKqOVA8TrIh7MjBlP4EcHXVlBFiLjU1WeEURmmoW+EqCbnAfYSH2li+U39XXF/XLQU2vzY7SUirITC1XTrUSt0kxE9O7/bq1Pe1/LMptkGUglcsrCz8PbuZ1ZZI+lURNjNETfE9wyn70bDlW9eR3BAyvULS1jmQ4RVKqwc8IJYxgwZr2BeMR4379Fuew0GvwrVNLRUsjsHd4I2dgbgsUGRH531ulrI1dI2dRJJcohIDNjYtiO5sCL27X1P+AnyjqWUgwNVzNTkdihILEe6mXqEEcEEW0+n2+J5I5WjVpYsum5HmTMWbE+lxwdBPz7BIj1MiVEMEk8kfSlWnjzVQVyjYmxkLkH5jxlx7aes7pIiLEogwYu+QXAjHFQtuQQSb3AGP119raGGfESoknSkDrkAcHXlWHswB/t1lqNseVqhJ5FemlVVSIJYrYHPJrnPIkcEAAC1jzcGFNUJIivG6ujC6spBUg+oI4I111j2jbIqaGOCFcY41xUf+fuSeSfUk61uwAJJAA5JPYaD7qI3etgqq40s0j/DRKqlVzWKSeQsBHJIvluq4WiLDJphwSAB58R+MmEDzxHpUaEA1RUM0pJxxpUYgNcn9K/k9QHFyNvgt4f4LR5AyoM5JTMMWDCRpHd/Y5ee447EcW0GvYfDy0tTM0YYxPHGFMjl2QqZLopclhHZlYL2BLe/C+Lw3LJVVsq1NTTBplMYiK4MRBADIVdGyuwKEHg4dr86YS7nXMOpFSxFLZCOSUrOy/wCr08UY82Vm/Eqb20VXiOFaM1a5OhW6KB52YnFYwvfqF/Jj3DcHQe/Cu4vUUySSACQM8cmPylopHiYj2BZCQPQG2m2lHhPbWp6SKKQ3lsXlN7jqSMZJLH26jtb6ab6A0aNGgNGjRoF2/bStTFgWKMrB4pF+aN1+V1v6jsR2IJB4J1O7fDWvXRx1ssDrAnXjEEbJmxzhBkyZuysxAWwuwP3Rqz1Pbk/T3Kkb7ssM0J+rDpzJ/wB2OX+330FDqUoqxKGqkp5fJFVTGWmkPyGSTmWJj6OXBdb/ADCSw5W2qvXCuo45kaOVFkjYWZXAKn8QdB30am/AadOCWnJOVPUSx2JJspYyxAX9OjIlv3emqTQZ3okMqy2+0VSlwSLqSDYjsbEXF+3Nu5v43Xb46iKSCZQ0cilWX6Hjj2I7g+hsda9SXif4ql6tVDIjiQxxsJVJEC5hc0wtkq5l2VuT+sAAugZeC61paOMuQXQvC5AsGaF2hLW9MsMrel7a8eMtqqKqAQ083RLSL1HBIbAG5xI9b2OJ4YArdcshv2Pa1poEhUlgtyWPdmYlnY24uzsWNuOdb9Am8M7AlJGwDtJK5ymlYnKRueSLkDv2H/Mk620O3CN5XDyMZWDEO5ZVsAtkB4Ucdhrh4d2OKjh6MOWORa7G5JPuQBc/Xue5JJJLPQGpneoBV1iUkgBp4oxPOh7SFnZYUb0MYMcjlfUol7i4PSs3qpaaRKSmSVIWCzNJL07sVV8Y7I1yFZblrC7W9DZdse/JLuTcMjzUyo0clhJHJTO7MjC/dlqgykXBCkgkaDRUJLXCRS1MlOsrRGKaDquTG5UN5pAiliA6Ao3BU83trrW+DKco7IimqIuKiTzSlxYrm1wWS6gGO4XEYgBeNZvF+10kkyqwhWrqI5IYnxHWuYyysGsSMOnw/obAd7HnttfXEcMyxRREytWw9NswB5M1ZQyixylVClrYl+bB58O7JnuMu49YgyRBHpmSzxMViDBz3t9kCBaxyLDg3P3aKEfwnURynyxN8TSRWAT7ZbSyj9ZxKXHPy9Un74sxoquSpnglWnmhVVYu8mIDKw4SyuSTlZwStgFPIysfHjO0bUlSDZoqlIyfdKhhC6nn5bsr/jGp9NBTawbvvNPSqHqJkiBNlyNix9lHdj9ACdZN73dldaanAaqkGQyBKRJexlktY434Vbgu3AsAzL82Xw1FAxldmnqW+aomsZOecVsAsaeyIAPxPOgynx1Rg+czRr+vLTTRoPS5Z4wqjnuSNUUMquoZGDKwurKbgg9iCOCPrr0wvwe2o+t8OVdO3/oqWGGJ+XhlQtGje8IW2Aa5LKOLgEDk6Cx0aNGgNJfFu0tUU5ERC1ETCWnY9hInK3/ZYXRv2XbTrXCumZI3dUMjKpZUBALEAkKL8XJ4599Bl2Dd0qoRKgKm5WRD80bqcXRv2lYEfXuOCDpjqRqqU+WvoZEiebDqxTeWKe9lVX9Y5wTgGAJv5WVuLado8bU0srU8rfDVaHF4JmUNcgEYkEq9wQRiSbHkDQN324dcTo2LEBZRa4kUZFb+zKWNm9iQQeLbtGjQfHvY2tf0v21AVNPWvMNvlMRWYmpnqFZrmJZEvEsRX7M+ZYlOZ8qM3zcard68QUtIpaonjiA9GbzH6Ko8zH6AE6m9m39ClXucha1+jHAovKiwlyEKcETyM5cqeymO/AJ0Fvo0lk8QqtP1CoMwCK0EbhnEsiqyxX45OQ8xAGPmNhc6Y7bFIsaiV85O7sBYXJJIUDsoviL3NgLkm5IadGjSzxNuDU9HUzoAWiheRQe11UsL/S40GXwpwKpC2TpVy5fTqETIPyjkQfl+WsXj3aYmjWpH2dVCyinnUeZGd1QBv1oyWsynizN276beGtsSnp0VOSwzkc/NI7+Z3Y+rMxJ/sHAGlnQG4mXqZfBozxKgYr1nUlHkYqcsUcFUFx5kL8+QgOm47WiRrTwjGSZ8jNwXUpZzM1+XYMqgdxdluMQRo3LZ2bptUVkhCyRFUCqsRYSJbJQuTZHy2ZioyvbJQw9PsU6lJFrJJJY+EEyx4FTwwfpxoxuLG4PBRTa1w3WGiqZnjapMSLE2QjhZnDtayszMq+VbkhAvzBTlxbQPNSXjjcUUxIfMISKuZQLnCG5iA/becIFHF8XtfE6Zbzuc3VWmpVRpyA7vJfpwxkkB2AsXZiGCoCL4tcgDS/8A/wA/pHyaoM1Q8hUytJNIBIU5UsiMsdgey42HoNBw23dqaiDfEzK1fO3UmiivLLkR5Y1RAXwjSyDi3lLHkk6b0PiRHkSNoaiEyXEZmiKq5AJIBuQGsCcWsSAbdjrdtm0U9OMYIY4h64IFv+Nhz+elm5VC1FRDBGQ4hkEtQw5CYAmNCQeJDIVbH9VGva63Cg0ax7xWGGCWVVzMcbOFvbLEFrX9L2tf66Qb9uVUKjGl832KOy8HHJpApt6XxI/ofTQVejRo0BpT4mq3igyjTqEyRoycedZHWNgLkDKzXFz3AHrptry6A8EA8g8+4NwfxBF9B+c17yQ0qpShpYZoOvCVjzYOiAjBePMZenOFINyJvXEa1UlDVx0y077VBUWBMjSVCMskjeZ3OUV7sxJNwO9u2r7RoPziLwtOe23wwgi+KbpUxovpYLFEFHHsLa8fxfqlsf4NV+T5W3aodeOASrqVN+44P5HX6Vo0H5xD4erQ6yQ7bttNaORCnVN26gUecpT2ZfLe3c37jm+naPA1R0KsVM0ZqKiPBDGGMcX2CwZDKzM5VRduOxtbIjV9o0E5svhjo1EszOGUsGiW3IYxRRySOezSMY+GtcBn5851R6NGgNc6iFXVkcBlYFWB7EEWIP0I100aCY8HVDxrPSStktEVjWYn5kKCRA/A86RsoY9jcG97gKPDO51ENPBK/SFBJM5VmDdSOCTqPA8jXxFyUB44EguQQTrRuU6U1VVR1LGKm3BQUqL4okgiELxs33GKIrqTYE5AG4trx4d8STLAiNTdWGBhBLUwyK8bBAFzRFu55tktrLduTidBVUG8QTO8cUiu0YVmx5UBy4XzDgm6NcA8W5766z1yLG0g86rfiPzFiDbFbd2y8tvfSZnoaxyLteFe4MkQZG4IBGIliutiLst155132qmppyKhI/KG+xa56bYjHqol8BflRIBdlAIJUjQadhoGjjLSAdeVupORz5j90GwuqKBGpt8qD10z0a5VKAowYlVtyQxUge9wQR+N9Bk3zeoKSFpqiRY419T3J9lHdmPoBzpNsAFDQST1QWIkyVMyLbGMuS3TFhYlVxTj5mB731N7dTKzjogvNWs5ilnZpmp6NAqNIOsz36psyg8EzrcEJjqp27wPRxdOyyOsVukks0kkaFexVHcoCO4NuPS2gn6CepqtugoIoZkc00cdTNUwyJGo6YWRRni0jsQV8vYEtkLC7SPwDE7vNUzzy1Els2SV4UAW+KokbDFFubAljySSSTqw0aA0aNGgNGjRoDRo0aA0aNGgNGjRoDRo0aA0aNGg8yRhgQwBB7gi41PbH9jW1lPwFkwqYh28rIsUgX08rxZG3brD35a71uIp4jKykopHUINsEvZn+oUeYj2Btc8Ge8csD8M1O3+PBi1KwIxxsOqZT/NsbZnv8uPmx0FJX7ZBNj1oY5cDdOogbE+65A2P1Gteo7aPGk0xEY2+YymMSXV4+jixZUfJ3V1R8SQGjDEA+U21s2/xjAWaOoKQSrIYxdiYXYG1o5mVVdgfKU+ZWVhbi5Cl1PNsE03FbUiaL/QxR9GJv+0vI7uP2cgpvYqdPy4te4t3vfjUlX78lcWpKSYBGsk1SrCyhlLYQG/2kzIGIZbqoDNclcSGrwkomkqa3usz9OA+0MN0Fv2Wl6kg9w6n6CjdwASSAALkngADuT9NR9RunTeMIwptvpVdnIXmRYAqWHqsQdgBZSX6bWsti7PclFXOaa4MEVmqh+uTykJ/ZIs7j1UoCCsh0Gzb6x5yJFBSAfISPNNxbKxF1j9R95uDwo87PRo0Bo0aNAaNGjQGjRo0Bo0aNAaNGjQGjRo0BrnPlicLZW4y7X+tuddNGgQbjvULUuUscnTkfoTIR5oy56bBxf5QxtktwQwYXU31JU3hiaX7Na2JFloxAU6HUIWJmWYRHMKsZdxx5vKUHAVdW9bsaSSiTORPMjOiMAkjRsGRn4vcYgcEXAANwBbjL4XpzEYQGWMymWyMVsXJLgEcqjEm4BHzHQKU8ObiryOm5x5yEZXpFIGK4gAdXgetvcn31m27wjuMUKwDcoTEqhcWolNx94m8vmZjckm9ySdV209bp/bhepm/y9sc26Z/Ex437c34Gtmggh4ClUAK9BiObHbha973xWYL357d+dbovB0l3mepDVbuh6yRYBERSmCJmbHB38xJ5YGxxA1X6NBLeIfCImimWMhQaM08ER4ijOMihuPo4XtwBpxsNA0MIDkNKxLzML2aRuWtfnEHyqD2VVHppjo0Bo0aNAaNGjQGjRo0Bo0aNAaNGjQGjRo0Bo0aNAa4VqyFD0iofixbt3F7/lfXfRoFAirLi7xY4m9gbhjftxbFbKOeT1GPGIDeo0rPLkYfnBYgkXWxuoup5vY39QSPLwdNdGgRwwV9lLSQFrrnYNjYFsiotwTdbA+gxvfznzVQbjienLT5dNQMkawkuMmJHdLZALa58vK2JL7RoE1VT1hRQskQbqAvwR5AxNlNjclMR2HNzf01xoqevT55IXF0uOcrWPVsSvvjiD9bkaf6NAko4q6y5tDb7O62N7Ynqgn0N7WPm7HtcAFXBXOpCvChLd/MwCnuBYKSR+Iuebr8unejQSXh/YquCfJpg8XIszuxANm8tzzY8Asb2v31W6NGsk8U0160svT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264795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7174" name="Picture 6" descr="http://imagenes.colorear-dibujos.com/imagenesanimales/animalesdegranja/imagenesdeanimalesdegranjaparacolorear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2285992"/>
            <a:ext cx="1643042" cy="2325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UN DOS SEUS PRIMEIROS COLEXIOS FOI A ESCOLA DA CONCHADA.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4929198"/>
            <a:ext cx="8186766" cy="1482717"/>
          </a:xfrm>
        </p:spPr>
        <p:txBody>
          <a:bodyPr/>
          <a:lstStyle/>
          <a:p>
            <a:r>
              <a:rPr lang="es-ES" dirty="0" smtClean="0"/>
              <a:t>ESCRIBIU OS PRIMEIROS POEMAS CON 12 ANOS. QUE ANO ERA?</a:t>
            </a:r>
            <a:endParaRPr lang="es-ES" dirty="0"/>
          </a:p>
        </p:txBody>
      </p:sp>
      <p:sp>
        <p:nvSpPr>
          <p:cNvPr id="18434" name="AutoShape 2" descr="data:image/jpeg;base64,/9j/4AAQSkZJRgABAQAAAQABAAD/2wCEAAkGBxMTEhUUEBQWFhQVGB0YFBcUGBUYFBcdHBgWFxYYFRYZHCghGRomHhwZITEiJi0rLi4uGyAzODMuNygtMSsBCgoKBQUFDgUFDisZExkrKysrKysrKysrKysrKysrKysrKysrKysrKysrKysrKysrKysrKysrKysrKysrKysrK//AABEIAN0A5AMBIgACEQEDEQH/xAAcAAEAAgMBAQEAAAAAAAAAAAAABgcEBQgBAwL/xABDEAACAQMCBAQDBQQIAwkAAAABAgMABBEFIQYSMUEHEyJRMmFxCBQjQlIzYoGRFSRDU3KCobE0wfA1Y3SDkpOz0eH/xAAUAQEAAAAAAAAAAAAAAAAAAAAA/8QAFBEBAAAAAAAAAAAAAAAAAAAAAP/aAAwDAQACEQMRAD8AvGlKUClKUClKUClKUClKUClKUClKUCleE1hWWs28zvHDNHJJEcSIjqzIemGAORvt9QR2oM6lKUClKUClKUClKUClKUClKUClKUClKUClKUClKUClKUClKUClKUCse/vo4UaSZ1SNBlmYgKB8zUT478R7XTgUY+bcFcpCh3+Rkboi/wCvsDVS2umarxHKJZm8q1B9JIYQJjIIijzmR+oLH6ZGwoNrxh4pXN/J9z0VJQHODIq/jSdQeQD9lH0PMcH35d6gvD2pXWh6gGmiKunpmibB5o25SwUg4zsCGBxkd9xXSfB3B9rp0XJbJ6mx5kjYMshH6mx0HZRgD2rReLHA39IW+YQouovVG2Bl1wcxF+wOcj5j5mgmemX8c8STQsHjkUMjDoQf9j8u1ZVUV4DcaBG/o65bGSTbZGMMctJEfbJywz35h1IFXrQKUpQKUpQKUpQKUpQKUpQKUpQKUpQKUpQKUpQKUpQKUqNcZ8bWunR81w3rIPlxJvI/0H5V/eOB/HagkFzcpGrPK6oijLM5CqoHUljsBVLcb+MbyP8AdtGVmcnl87kLM3yt4+pP7zD6Doaj11earxHKFjTy7RWG2SIIyM+p3xmV9+g9+g3NW/wL4e2mmqDGvmTkeqdwOffqEH5F+Q39yaCCcE+DjO/3nWGLux5zDzFixO5NxJ1ZsnOFPbcnpVzQxKihUUKqjCqowoHYADYCtdxJxBBYwNNcuFVQSq5HPIQMhIwT6mPt/OqP4abVdZ1KC8bnW2hmD5BxDEEPMUQZHOzD0kgH4t8DoHQ1eGgr2g578bODjaXC6ha5VJXBfl2MU2SwdcDYNjP+LPuBVreGfF66jaK5K+fGAtwgwCG3w3L2VsEj+I7VveINHiu7eW3nGY5V5TjHMvsy5BAYHBB9wK500uW44d1YLP6oyMScnSWFiQJFH6gQTg75UjO+aDpylfGzuklRZI2DI6hkYbhgRkEH2Ir7UClKUClKUClKUClKUClKUClKUClKUClKUCvCa0/FHE1tYQma6kCr0VRu7n9KL+Y/7dTgVTGp8SapxBK9vpyGK0AIfJ5QR/38ozuf7tc7dQetBKOPfGCOFmt9NUTz55fMHqiVjthAN5W+QwM43OCK0fCfhXc30n3zW3k9ZDeUSRM++cS/3SY25FwQDj0YFTvgDw0ttOAcjzrnG8rgeg4wRCv5B136nPXtU5oMbT7GOCNYoUWONBhVUAKB8h9arLxb8UHsJUtrII0ww8zOOZUU/DHygj1N1PsOXHxbT3ifiW2sYjJdSKux5FJ9chAzyovc9v4iq18FNB+9Ncareqsks8h8nmGQMHMjpnOBzYQewQigjemaDqPEk33m8fyLaMcsZCNyduYQRltyfzOT7DfAAvvSNNjtoY4IVCxxqFUAAdO5wBuTkk9ySay1UAYHSvaBSlKBUM8TeBl1O3CqwSeM5hc/Dv8AEj4GeU4HTcEA+4MzpQUt4GcUmN5NLuCMxu5tzuASGYyxjOD15nGQDu3yq6aofxv4Se3nTU7QFQXUzFB+zkXBSYYGwOBk/qA7tVoeHnFqalZpMMCUeidBtyyAerAyfSeo+R9waCUUpSgUpSgUpSgUpSgUpSgUpSgUpWo4k4ktrGLzbqQIvRR1dz15UUbsf+jig2xNVh4g+L8FoPKsuS4n3BIOYYsZHqI+Ns/lB+pGwNf8TceahrU33WwjkSFs4jjI53Gfimk25V6ZGQozuTsasHw88JILQLLeqk1z1A3MUWOnKDszd+YjY9OmSER4b8Pr/VpFvNYlkWI/CjbSuMjZU2EKH3xk+2+avDR9JhtYlhto1jjXoqDA+ZPcn5nc1m1+JJAoJJAAGSScAAbkk+1B+601zxXZRiXzLqFfJOJgZE5kPsyg5znbHvt1qode8dpBLOtpCjRfDbysXDdMeYyEbgncLtt1rA0DwVublYZ7qcR+aeeVCpMwViW69Oc7bHpnfcYIbXTbEcSalLcTc40+2ASJQeVnOQ3Kx7c27MQcgFBt1F2W0CoioiqqqAqqoAVQBgBQOgFYegaLDZwJb2y8saDbuSTuWY92J3JrY0CvjeXSRI8krBURSzseiqBkk/ICtXxVxNb2EBnuWIXPKoUZd2wSEQdycHqQB3Irn7UPEnUHnN8f+EZjD91Z+a2YcmXjZMgyHDZL46sB0wKDo3RtWhuolmtnEkTjKsMjODg7HBBBBGCMis6qm8CuJZ7v70jJDHbw8pijhjCCMyGQ8q46r6STnJJPWrZoFKUoMe/s45o3imUPHIpV1PQgjBFc6WEkvDereXIxe3kA5+X+0hYsFflztIpDbfJh0auk6h/ifwaupWjIABcR+q3c9m7oT+luh+eD2oJVZ3KyRpJGwZHUMjDoysAVI+RBzX2qjfAnjUo39GXOc5b7uWzkEZZ4WHbozDPzHcVeVApSlApSlApSlApSlApSlArlXxSuLiTVpV1Asiq4VOUFgkHN6WiUkc2V9XUZbPTt1VVc+MPAP9IQrNbAC6hB5c/2qbsY8/qzkr8yRtnICRcDcNWdnbr9xUFZVVjNnmeYYyrM3tvkAYAycCpJVH+BHGRQnTLokEFjbltiD1khIxkHPMwz+8PYVeFBWvi5xPcR+VZaYJGvJgZD5QJkSNMnIx3YqR9A3uKiNodc1spbXSta2yf8RIInhMm3Rgx9ZI/KMLuCRsKn3BfCU8GoaheXbJIZ3xbNzFnWLmduU5Uco5fKXA29B7YzOQKDU6Twza28UUUcKYhH4ZZVZwe7c5GeYnJJ+dbYCva8NB6TUW4p8QLCxPLcTjzP7uMF5Btn1AfD/mxVa8XeMN3De3VtarDIikRwOAzMrYXmbY4c55hjGMgdcHOdwB4SI6i71XnkmlPm+S2VA5jzZm7s57qcAZIINBsuKOFLSa4/pTUbznsORXhhORHgopAU82WDkFuVQCxIH1r3ia3uNXimvooUtrCyjKW6EBeZVbJC42Ldzj0jZRk5J2/i1JNqWpR6dYDn+7RtlQQqB8cz5PQcqhF3OxJG2TUV1zSdZsrSOzufMFtcOOSIMkil+bmEeVzykt6uQHBOTgkGgtP7PGleXYSTkDNxKeU9ykY5Bn/N5lWrWr4Y0v7raW8HeKJEYgYyQoDHGT1OT/GtpQKUpQK8Ir2lBRfjlwi0Ei6pZ+g86mfl2KyAjy5hvtk8oOO+D3NWT4b8XrqNmspIEyYSdQMYcDcgfpYYI/iOxqTXMCurI4BVgVYHoQRgj+Vc2RSz8OatysXe3bGQMfjwnIU46eYpz7epSM4bcOmKV8bS5SRFkjYMjgMjKcqwIyCD3BFfagUpSgUpSgUpSgUpSgUNKUFBeOvDBtbiPULQFPMb8VozjkmGCkgxuCwB3G2V923tLw44vTUbRJMjzkAS4XoQ+NyB+luo/l1Bre61pUV1BJBOvNHIvKw/2IPYg7g9iK5q02+n4f1Z1k5mjVuSQAAedCxyrrnbmxhhvsQVz1oOo6Vj6feJNGksTBkkUOjDuGAIP8q+zuBuTgDqT0H1NBouNeK4dNtjPOCcnljReruQzBc9hscnt/pVQpYcTahH96SZoo5gOSJZfJ9BxhlQdFwc5Y8xAzvkZmvHnFuhSqiXsyT+VJ5ixw80mWUEYbk9JHqxhjg/wNfOLxt0rYDz1GwyYhgduzZwPlQSPw94RTT7SOIhTNu00gHxOeuGIyVA9I+Qz3NZPHXEaWFlLcNuyjljXbLO2yDc9M7n90HrVZ8Q+PSjIsLfm/fuDhf/AG0OT/6hUC4l4+n1VreO/wDLit0lBfyFYbEhWc8zMSQpbAHuaC1PAzhxkgkv7gAz3bEqxGG8vmJJ6DHO2W22ICmo7oVw+t6/53M7WdoRJGCCEATAiG2wdnJffcgHsMCYeL3E6WGnCK3YLJcL5UIX8sfKA7rg7ALhQR3Ye1Zvg/wr9xsVLHMtxiWT2UFRyIPfC/6k0E6pSlApSlApSlAqH+J/Bw1K0KJgXEfqgY+/dCeysNvqAe1TClBRngbxiYXOmXPp9TeQW2KtkmSFh9eYj58w7irzFUd45cFNHINTtAQQR94CZBVh8M4I6dgT74Pc1PvC7jIajaBnIFxFhLhR778sgH6WAJ+oYdqCZ0pSgUpSgUpSgUpSgUpWBrWrw2sLTXDhI0GWY/6AAbsT0AG5oM5mwMmqV8YeKdGurdkDefdIPwHhBwhzvzS45WTbdd89sHBEY4s42v8AWrg2lgjiAnKxR7PIo25rh84C79CQoyM5IBr4cZcDW2l2SfepGkv58eWse0MQVlMhO2X29OTjJbYbE0Hz4F8WJ9Otmt/KEwzmAu5URZzzLgA8y53xkdT77ZMOm65rxLu5EB3HmlorXrsERQefGOuG6bnNbTwh8MBOBd6ghMOxgibYS9xI++fL9h+b6dZl4reIY02P7paD+stGChCjy4FzyqeXoWwGwOgwCdtiFZcV8NafpSPFcSPeXzKeVUPlwwEgFXlw3OTg5A6HHbY1reBPDe71FlcL5dsWw0zdCAcN5S9XPUe2RgmpT4Z+GD35N7qZfyZGLqjEiS4LEsZHYEFUJ3z1brsME25xfxNb6TaB2QYGI4IY+VckL6VHZUAG57DsehDG4b8PtO05edY1Z03M8+GcfMEgKn+UCql8auK9Ou+RLONXlRsvcKvKCuPgU7F98ZJGBjbqcafWOK9T1ycW0QIRjlYIciPA35pWJ9WB1LHHsB0rbcTcBw6TpjyXbLNezlY4QM+XFuGkZe7MFBHMcAcwwPcNLwdZza1qMEd0/MkMShyevkw4HLkblmJALE5y5PyrqZRiqx8BuGfu9kbiRcSXRDLnr5QH4W2ds5ZvoV9qs+gUpSgUpSgUpSgUpSg+VzArqyOoZWBVlYZUgjBBB6giucNWtJuHNVSSIl7d912x5kRb1xEnbnXbf/Ccb4rpSo5x9wumo2bwNgP8cLHokgB5Cdj6dyD8ie9BuNK1GO4iSaFg0cihlYdwf+Y6EdiCKy6oLwi4slsLptLv8qhkKR839lLn4ck/A56EZ3II2Ymr9oFKUoFKUoFKUoGa5j8RuJpdX1BLe1JaFXEUC5yjuSVM23Y9jvhRnuavzj/Ufu+nXcvNylYXCHf42HJGNu5ZgB88VQvgHp5k1RXwpWCN3bm3xkeWvL+9luvtn5UFyW1haaFpryBAfKQGRwMSTuSFGTvjLHAHRQflVUcB8Nz65eve3xLW6P8AiZOzkYZYE9lAK5x2+ZzV58WcNxX9s1vOWCMQcocMpByCMgg/Qgivvw5oUNlAlvbLyxp7nLMTuzMe7E//AJgYFBmzAqjeWBkKeUdBkD0jboK5x8P+ELrVNQNzfpIYlcvcPKMeYynaEBuoyMEdFVcbbV0pXmKDD1bUEtoJJpNkhRnbHsqk4Hz2xXIvFfEVxfztPcHJPpRRjljXJKouB0GTudzuTV6faHvymnRxqcebOobpkqqs/T/EF3/+6pTSla8+6WFuvKWlYuxPxvIVXnI6BUjUY6/nP5qC2vs66GUgmu3Ugyt5URP6EJLkfIucf5Krzxd4ua/vXVGP3eBikS9iRs8mM75PQ/pA6b1cnihraaZpXlQHkd1FvbhThlAXDMP8KDr7larnwA4ahuZ55541kFuEEauMqGcseblOxIC7Z6Zz1AoP34XeKdytxDbX0gkgkIjVio54yfTHhlxlc4BznAxuMV0NVD/aI4fEb295Hheb8F8Aj1Ll4222zjmHv6R17XHwrqwurOC4X+1jViPY49Q/g2R/Cg2tKUoFKUoFKUoFKUoFKUoKb8deAzKp1C3A541/rKgbuijaT5lQMH90D9O+98HeOhfQeROw+9QKObPWVBhRIPn0DfPfvViSxhgVYAgggg7gg7EEdxXNfiBwpNol7Hd2RYW/OGgYsDyOeYmFt+Zlwp3IwVOCSc5DpelafhHXkvrOG6jUqJVJ5T1UqzI4+YDKcHuMVuKBSlKBSlKCq/tFXJXTokBI57lebHQhY5Tg/wAeU/wrXfZt00C3urju8qxdtgiBzj6mQfyFZX2kFP3G3ONvvH8P2cmP9jX2+zl/2bN/4t//AIbegtWlKUClKUFZePujedpwlDIpt5A55zgsGBQqh/USVOO+K03gDwd5cb38ynnkylsCNxH+eQb/AJjsNgcKTuGr4+Lt6+o6jbaRbkHlfnmJ2AYoW64PwRczd/i+VSvxQ4hXS9NEVqVSVlENsvUqqhVdgO/KmOvcigqjxR1GXVNRnSAfhWMUm/TCxeqdz8y/pH+X3Nbn7NrkXV0v5TCpP1D4H+5qO2jLZaG7kf1nU2McZwcpBEwEhyezNtjvlTvjazPs96EYbJ7lwA1y/p658uPKrnPu3Odu2D9A3vjNYRS6VcGbI8oCSMgAkOCFXr2PMVJ7Bj9K0f2d9QL6dJETnyZ2CjbIV1Vxt/i5/wDX2rE+0RrypaxWan8SZ/Mb2CJnGd+pfGOvwt8q3vgZov3fS43K4e4ZpWz1wTyx/wACgDD/ABfOgsKlKUClKUClKUClKUCvM1quJOI7axhM11IEUfCOruf0xr1Y/T6nAqh+IuPtR1qQ2unxOkZyfLiP4rr0zPJkKqbjK7DJwS21BOvEDxghtuaGxxNcKSrMc+TGR13/ALRu2Ace52wa+4e4K1LW5VubyR1gY5M0u5YdxbxdMbewUfPpU+4D8GoLYrNfEXEuM+UQDboTjqD+0Yb7nbf4cgGrWRQBgbAdAOg+QoNZwzocVlbR20HN5cQIXnOWOWLsSQAMliTsAN62lKUClKUClKUFfeOmnmXSZSq8xidJfmoB5WYfRWb+GaiH2bNSOLu3LbApKoyOp5kcgde0f8h71dN9arLG8b/C6lGxscMCpwe2xrmfgCZtJ1tYrg4HO1vKfk+BG3X4eby2+maDp+leCvaBWo4r12OytZbiXpGuQOhduiIPmTgVt6pfx51YyTWmmo4QSsskrscIOZzFFzH9IPOx+intQe+BukyTSXOq3eS8zMsZIIzzEPM6gjHLnlUEZ+Fh2qtfEvjA6jeM67W6kLCCq8/KuRzE9dyWbGcbirf8VNbj0vTEs7Q8kkiCKIDBKxjAlc56ZGRnc5YnruKy4A8KpdSgeczCFA3LFlC/mEfGdmHKBsM75OemNw1ISTV7+GC2UpHyrDAhOfJhjU+pj3wOZz7sx9xXVel2EcEMcMI5Y40CIPYKABk9z86iXhp4ex6WjnnEs8h9cnLy4UfCiAk4Gdye5x7CsnxQ4p/o+xeVf2rnyoB252B9R2/KoZvngDvQUhx2z6trrQQf3gtoyegEeRK/XBXIkfbqMbZrpeztxGiouyooVR8lAA/0FUR9nnhvzJ5b6VSRF+HCT0LsD5jDvlVIH/mGr9oFKUoFKUoFKVrdf123s4jNdSLGg2BJ3Y9eVFG7NsdhvsaDYk1WXiD4vW9nmGzxPcglW3/BiI2POw+Ngfyr88kd4NxV4l32qTG00tHSKTKhUGZ5QdiXbpGmPYjAzlsdJh4f+DsNvibUAs82xEZH4MZ75H9o3zO3y70EJ4e4Ev8AW5/veoOyQvg+Yw9bruQtunRU9idvVkc29XnwvwvbWEQitYwo/Mx3dz7u3Vj/AKDtityBXtApSlApSlApSlApSlAqh/tFcOqkkF7Gn7TMc7DOOZQPKJ7DKhh/lFXxWs4k0SK8tpbeceiRSCRjKnqrLnuDgj6UEX8HOKTfaevmsGmgPlSnucbxufquN+5Vqndc2eEGqtp+rvaz5XzSbd1OMCRX/DOc+/MuxPx966SFBha3qcdtBLPMQI4kLNnboOg+ZOAB3JFc1wcPXGsJqGpvKieWxblf4WwvOYw5wFCJgAnOds4610TxfoC31pNbOxQSrjmXcqQQyEjI5gGAyMjI2261QOs8Ia1Y281pGjSWkjiRzbgOGxtuAPMAwqkr02FBC9I065v5o7eAPK4GEUseVFG53Y4RBn5DJ9zXWfCOhrZWcNsm/lIAxH5mO8j9e7En+NQPwM4Le0ge5uVKz3AAVGBDJGDtzAjIZjvj2C/OrUoPGNcseL3F5v71hG+beAlIQpyjEbPKMbHmPQ/pC1bnjdxmtpaNaxt/WLleXA6pE2Q7n6gFR9Se1V74Z+Fv3+1mnucxh15bRv3hnmkZe6A4AGd/V02oLQ8FtZtptNiigAR7cBJkz6uc5JkPyc8zA/Udqn1clwzX2h3xUsYpBy85C88cseQcqrYEinB7g5BGQRXWFvIGUMpyGAII6EHcEUH0pSlAoTWPf30cMbSTOqRoMszHCgfM1RvGni5Pdv8AdNHSReZuUSgfjydRiJMZQHrn4v8ADQTrxB8UbbT+aJMT3WP2YOETP9646HGfSN+mcAg1U2l6BqfEE/nTuVhz+1YHyUHQrBHn1Hbt3HqOamPh34NqhW41QK77Fbfqgzv+Mejn90be5arljiVQAoAAGAAMADsAOwoNDwhwda6dFyWqYZseZI2DK5HTmbHT5DAG+29SGlKBSlKBSlKBSlKBSlKBSlKBQ0oaDmjxvgNtrPmw+l2SKZSvUOCVDYOwOYwf+jXROh6gLi2hnHSaJJMb7cyhsb/WubPHXUPN1eVdsQxxxgg5z6fMP03cj+FdIcO6f93tbeDJPlRJHk9TyqF/5UGxpSlArTcW8Qx2FrJczbqg9Kg4LsdkRfmT/IZPatwTXNviTxHLq+ox2dn6oUk8qEAko7k4eZsDZQM774VSe5oMbhjQ7nX9Re4uMiHmBuHGeRVHwwRZPUj0j2HqOe/S1pbJGixxqERFCoqjAUAYAA9gK1vCfD0VjbR28OeVBuT1Zju7H5k9u3StxQVp40cDm+gE9uCbmAHCj+0j6sgH6gfUPfcb5GNT4CcZebF9wnYmSIFrcn80fdMnupOw/T0+Grhrnfxc4VfTLxL+wLRpI/MCvSGXOSN/yuCSFO3xDpgUHRFQrjnxKtNOHI2ZbjGRDGRkdcGRuiD+Z36Gql4m8ar24jEdqi22QA7IS8pOMEIxA5Bn2HN03HfZcBeDkk58/VedEOCIc4mfOSTK3VB8viOTnl7hoYl1biKbJOIVbvzLaQ4A2HXmfB+bb9hV4cDcB2ump+CvPMRiSdwPMbO5A/QnT0j2GckZqSWVnHCixwoqRoMKqABVHsAK+9ApSlApSlApSlApSlApSlApSlApSlArxjgb17XhFBy7wzaHU9f58s0b3L3DNvtGjl1BydhgKg9siuohWuteH7SOTzoraBJenmJFGr4xjHMBnptWyoFKUoIJ4x8UGy09vLbE058qIj4lyD5jjG+y5APYstQH7OvDnNJNeuARGPKhyPzHDSMpxjIXC7fqNXZqmkwXChbmGOZQeYLKiuAcEZAYHBwTX603TYbdOS3iSJM55Y1VFyep5VGM0GXSlKBWv13R4ruCSC4UNHIvKw7j2ZT2YHcHsRWwpQQfg3wusbBvMVTNLnKyTcpZPbywAAp/e6/PtU3Ar2lApSlApSlApSlApSlApSlApSlApSl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386715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8436" name="Picture 4" descr="http://2.bp.blogspot.com/_zUX82flgVZc/TFC6nDW7OaI/AAAAAAAAAH0/JEMdv7TM2GY/s400/escribir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1857364"/>
            <a:ext cx="2333246" cy="2257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428604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CANDO TIÑA QUINCE ANOS MARCHOU A MONDOÑEDO A ESTUDAR PARA CREGO NO SEU SEMINARIO.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4660927"/>
            <a:ext cx="8401080" cy="1982783"/>
          </a:xfrm>
        </p:spPr>
        <p:txBody>
          <a:bodyPr>
            <a:normAutofit fontScale="85000" lnSpcReduction="10000"/>
          </a:bodyPr>
          <a:lstStyle/>
          <a:p>
            <a:r>
              <a:rPr lang="es-ES" dirty="0" smtClean="0"/>
              <a:t>SABES ESCRIBIR A IDADE Á QUE FOI A MONDOÑEDO?</a:t>
            </a:r>
          </a:p>
          <a:p>
            <a:r>
              <a:rPr lang="es-ES" dirty="0" smtClean="0"/>
              <a:t>SE CAMBIAS DE ORDE OS NÚMEROS DESA IDADE… QUE NÚMERO QUEDA?</a:t>
            </a:r>
          </a:p>
          <a:p>
            <a:r>
              <a:rPr lang="es-ES" dirty="0" smtClean="0"/>
              <a:t>EN QUE ANO FOI PARA MONDOÑEDO?</a:t>
            </a:r>
            <a:endParaRPr lang="es-ES" dirty="0"/>
          </a:p>
        </p:txBody>
      </p:sp>
      <p:sp>
        <p:nvSpPr>
          <p:cNvPr id="17410" name="AutoShape 2" descr="data:image/jpeg;base64,/9j/4AAQSkZJRgABAQAAAQABAAD/2wCEAAkGBxQTEhQUExQVFRQXGB8YGRcYGRocGhocGBgaGhgcIBodHCkgGSAlHBUXIjEhJSkrLi4uGB8zODMsNygtLisBCgoKDg0OGxAQGywlICYsLCwsNC00LCwsLCwsLCwsLCwsLCwsLCwsLCwsLCwsLCwsLCwsLCwsLCwsLCwsLCwsLP/AABEIALQBGAMBIgACEQEDEQH/xAAcAAABBQEBAQAAAAAAAAAAAAAFAAMEBgcBAgj/xABFEAACAQIEAwYCBwYFAgUFAAABAhEAAwQSITEFQVEGEyJhcYGRoQcUMkKxwfAjUmJy0eEVM4KS8RayJEODotIXJVPC0//EABkBAAMBAQEAAAAAAAAAAAAAAAABAgMEBf/EACsRAAICAgIBAwMCBwAAAAAAAAABAhESIQMxQQQTURQiYXHwMoGhscHR4f/aAAwDAQACEQMRAD8A3ClSpUAKuUiaFcU47ZsDxuoPSRPwoAKzXlrgrPsZ9IqMD3KsxBIygSxiNQFnedPSh9ztfiT/AJWGuGebyoH+4gz/AFrGXPBOh0zTO+HUVzvNN/jWX3eO41RnYWrQnTMwgDzIpYDjd68TmxVsk/dtgjSfM1H1UQUZPVGoNe8xXh8Qo6fH86pVvFv+8WPmT8op1cfc6fiKj6uJr7Mi3C8KcF0Deqh/iNzqBQjG9tDafJldm5AADMYmAWIDH0mnH1SfSB8LXbNJW8Dz505mHUV86476VMQHKpCwdZM89tNo8/OrBge3zm4yKyF+SnnGp8W3UwOVdW6ujJK3RtYaug1mWB+kB8yLcXKzzl3glQGaDsdKPcN7ZWrltXnQg8iNiRtuNudFhiy312hvD+MWrqKyupBGhBkH061LGIXqKYh415mobY5RMnSm24go3Pl+vegCfmroeq/iO0VpPtXFHX/jcetCOI9vcPbB8QeOS6k+25/vSboC75xXk316isP4t9L7Fitm2SdftDKNJ3zeVAcZ9IGKZA63FjNBAnSfs7nXY60N0Js3ziPaGxZUm5cVQOpjahlntzhGPhvIfQivnPGcXv4lw7s7gHadBHrE6/nTbh1yEW1MTroZ6iZO+oieu9S5EuR9Q4ftBZcArcUgjkQam4fGq+qkEeVfLHZgHEXyJVEnMQzQqodIVc3iMaeX46pZxndWxbtO4AESpLMB1JAJJqkpeSlZraPXotWZ4LtHctC2Cz3CQZDZdTmYAmBoYg0zx/tbeUG4jFY+7oRuPTp15+tDdF4s1HMK9A1jmE7Z4mM0ofFoCdxz2B6aGdjVy4D2tW74XIDDkD/WKE0xU6suNeSK4jyJr2aYhClSFcoA7SpUzirwVSTypN0A1iLssqKYLT5wADrE9YHvVW/wgX71xXyl0DQSoMkGF32BkH3qfwq8L732FzKAmQOCPDnOpnkRkB96fu3BZxN+5BYDD96Y55dInrFv51g65Em+r/2aXjYGs8J/Z2XnKLtwIFy7Azr6+H4GpXD+DZ3ugtCW2K5oEk++0Aj40R4jjFudzlGgxSoCNjCkk+QmR7VES19YGLsKwDpiMxBmCGAg6ctG91qHwQXj/uivcfyV3iHZD67eFp7uWxZJa4UjMx2QDMCF+/O8ZY13qvYf6Pns8VtYa3fcWSjYhbmhbKhVSnSQXA0EQwMcq0C9gwz4zCWWFl2tIyEjMN2kkE6iYkfxVFXBuvEeH2luZvquFui8x++HFpVWOuZA8cgB73CEUq/fZnN5OwTw2znxf1Y3SHBaSNRC5hpOmuUaa1N45gXtGz3TC8L1wWlI2DGdzMRCsSRtlOhof2cAHF2C6rnuwfIBh8NgKMXiMCuEt3nQs+LZ9zCqwdZE9C6T/MaxjwwcdryP334IfbHgtzDYY3rNzMU/zAUB30BUAg/aK+EnY71nacDvY/heJxty69o4bP3SNCZiqq1xmnVZV2UAHf56b2g4d9Uw2PdruY4m4MggyCzE9dSATtyQUD4HhCeDcQzvlRwwWSJDqgAOm0nu4HkOtaxUYT0vBLlJ9gniP0WcPsWBmxBN253cB2UORcuKsqoI2zHYcudeMF9EyrxRrK3Lq4ZLK3hcGXMWdigQ6Zd0uHaYy1fO2OGvPhrKolnuw2HL3GdhcUriLTQqC2Q05QNWXerBa41ba+1gf5iuUP8AptW7pPpF9B6murJiKNZ7OLdbBMbpHfZ5AUfdQmAeW3ypkcI7ixfe7dM2bzW2LAAZcouBp6ZWEeXnR3gFwlOEn95LhPvaJpvtO4x+AtBFAN3FWkuLppF0JdB6+FT7RUaKyYFfst9XbCXGuEJctZGt6KqOFDqqRqAf2oImTCwdKuuJwpt+JHUi2pBQKNniNZkagHzod254ezYa6yubjriLN1VMRbAa3bYLGoGXO+vNjTnbPGMuGxJsiLi3LSudyUZrfiHoGPsrVarwTbIuJ4fcvY57Xe5bdpFuOyooIL5goBJME5W5bA9arfbi7dwThRcYhxNtzHWIMESRp5aj0qycSRcRi+I4DOLdy9hbTKeZWbqNpzAOWf56on0w48YVMFhUbM9mwcx6TkW2Y/8ATfT0qcb6GpV2WbinY17dhmt4u5fe2huNauBJdWzN92CCTMcjly6bgN/0Dg1wqYk3Fa7ds96lt8hzF1DkKCfF9qBE7irzxLCtYvXsdcdBYTBd3l+8XDFiSY2jKAJMljoI1G8de8ODW2S3ZKLgg9ws7KyBbKtFtRbYNMEQWXlrRiPIqWA7HWrmCvX8uUo8G2BClYQuTl3IDsY8vepvEPotwpezh0Tu3uLndhBCKpGfQ/aOoAPIkGDtRr6KceowHeE5hcxBBMggFlQAe2girAMWt2/YbVRfwrZeozlGHoY+cUsEK0zLOKfQ0tvG4VbN68cLdzC45KG5bKqSuoADBjA201qI30XpaGMNy9eBs4m3aSIi5avtaCsTGpAvEGNJU1r74cWjhbIKAi5nyzsqoy+Ec9WX/wB1QO12LF3BXCAFYYqzbbn9nG2gvxBBHTNTE0Ubif0V2sGt2/hb7XWtiLllskgHKw10ykCDDbijf/05nClxcb6wVzhDAXaQums8pmJPOiHafhzYVeMY1nB+s2Et2kEzmS01tZEaku+wnQfAomCV8UnFBeHcfVYyQZgnPOado+7EyKrJrQYoE8I4SBhbRi2y4rKCWQFrRdAgymdozb/ebzimLvZiw9nEd/iRZQXXtZzlUL93QsYkzznXaj3ZLGxhsDbdAve2i0GPC65WCx6FjPLIOtPcNuXWtYnu0t3H+tXAFusUXKrgfaVHMwNNPhRdj6KtwLsZZvYbDt3wzFWgQsXIJEyDJiJlfnXOzPYsXbYa85tshKNkI1uBoOp0gbRGp6Rqf4Lwdu5wBDKEsFy5kydTGXTUEjWY0PtXMBh1xlohGy93inuRqJDFypjnpckcpWllqgCY41bS8uFH+aB4gJhR93XqRrG8HWjK1nXGMUp4oCrbsLfOCVTUQNoIYT5VoVrapje7G6Ha5XaVUScqr9uL5WwQOek1aKrXbO0rWTmfu1XxM0TAGpnQmNOQ51nzRcoNIDNlxBykBzB3GsE8pGx2G/SvRxdyDNxoiNXMR0328qmXOHJpDkrpziQefKhfELNtG0GZZhTuIM9SZ0HzFeV9NyRW2V7fls83+K92nhd2g5glskmeoAaJnnvrQe72px7NNlHtGD4mc5jMaaEETvtUy/e00GnT/imHvDQE5eekdDFXxpL8kZQ6Tb/oQ+HfW++W5cxRtMp8BBgSQZAbw6xO4O+gNTP8Yvi4z2jczNmU3HuQ5LLB1OokAbbfOnFA8LiCGWRsd9N+UZSNPPpTq4ZbrATJjTxRtqdvTlW+T+DZcLlHWgXbvvbIPeOrTE2jkMa/emYjeI2r3cx7tqXYnbM5Zmy8gWaTGp589BUzivCfCjW8mZWBiYkQcwkHof1tUdMA2oJEfzAxBn59flVpWtmMuKUXSJL8QvXFUXHuMFGUZmJA9ATpOnTSPKPFu+/dvaFwlM2Z7ckgPEAn2G2u21ScZwS7hkD3LZVLg8DZgVbSQJ5HfwmhvZxxevXEdBCKdc0ndRuoAG+3nyqMXKToz9p32Tkx99iim7eaSJGdiNBIkF40IBB1ggVHXiF3vndnZS0gOHYPEDTNM7Ko0PIdNDa8LtictsCd+vx35VXuM9lU+sNmuXAuVWCqYy5kEjMZ5gmnPja/iZTg0j1g+PQ8C/cyqIBLkKnLw66T1HKarWK47iLVx4uXFR3FxVS60SIUt4W0JA+e9Gn7NYbkLh2PiZgTpJ0ozwPhlu0cpt/s4kBTqT5k6/Olxygnq3+o43L7UCsFeuEMTiL6l5LQ5BadAW/eMczIofxy5dt22dcbiyWhSDeds/SddRBPxq9XEtEqPq7MRt4ojpqfemDetBAzYW4BroWbSNNt9aqLnFjXDJeTK247ie9S9393vra5Vu5yXAJZozzJ+0ee2lN3sdcu3GZ2a7cuESzMWZm2Gp35D4VonG+D4W6O+W1MyGjvARAEdA3tJ68qG8J4PhVvI5BQL4vvkkxpofjXYubxWy/bvtjN/AYtiovY25dQMGKO91lMEHZiRPnU+cZ3rtZxdwWdSLRe4wW3yUq0rAEctOVSbXEMxymwqLH2+8UwemWJ9+teLV0SzZ/EylYkQAd/XTmaFN0NwRLt3VIc+JC5NxltX7yoXbUkIcyA7axpp0q39iJuscwvHKsAFxcgaQQciga7COVUWxZLMqrqWMADeSRsI862/srwRcLYVIOY6sdTBOpHpPzmlbfkbpboyTtgt36+2K7xxbVVRApbvJWZzHXICSQSNwTETNUe92qxFrvldi91yCX70lAQZBFtfCSIBBOoIo19Jwa1exCqGm5ddiQXMKra6HRZ6jkDVHXhN7LmFs5dT7ASTG+1Txq/ukRJuy48C4+XtWfrN+8753Vc7u4JbrM6gbUZw3Ezmu2xiHZJBNnMciH+WY1In1rNuHcTa3CwGEyAQCZPT4VasNw+9dOcBrBbVmywx56nYe+um1dVpIyxbehzHcQvzaIv3WK6AglQmp1UA+HkDBGw6UT4PexSnPcv3hqSALtwanWSM5BYnXr1oCQuEY287X7u+UJpbXqdZZttIETPQUa4fj1u5gphlGbKdDGubQ7Qcu++YVnOTrRpGKvZY7eKcjKLlwL+7mMEc5B0NFuE4W7lLpcKGSpKkgsIERB5E1E4Jw8PbDanMATPny9Pxq2YWzCQAIHPptUxh5ZrZE4Xw8rcUzsfSrzhzpVCTHF8WltDCiQfPr7cqv1kaU3XgiQ7XKVKkScJoPx4A2bwYSChEHbXT+/tRZqrXbXFm3YuFd8vn+VKTpDXZjd7E4liMuJyjWMiptyAJnQCRXoG+FAY5o18TDTSDoBpsaGpduXLRVsyT95VgnXXnp0oTb4UHxCWbKupUjOxIkAiTl0G4ny1HWuSP36kyn8d2aHw7hyC0puKrMddZgdBv86mraQQRbt6CAcvL4+dQbpK6S3+5v61DvYmDGS65/hEj5tWicUvBuuGgxbCqIVEUDYKigakk6R1JPvTGNxZVGjeNAAOehOg6E1XuOY/uYC2zmZQ0sIyyNR/EQZHTSoHZ3G3HuMjtIuKyQSB9pSZAjllPlqOtdXHwynHLwY8nJGDx8k12uEbGBzjadfzrtm05YAAgkxsdKh27inC3srsAEs3NQpMKoUQJ3m38aIteVcYrZmk3LZGgynvbTrvMx4NfOKXtk57Ni7WcLzYNFAzdzDbA6IjT6aVgnCcFesO1022LOufQeGHYNH80a+lb32i4qRYRVYBriAmf3SNvfX4Gs5xlgpcVSsAjNJJ3J0I5yBHxrCSkpXEaimtgGzxZyPssGA1BUj9bb0Qui6zBiw0RFuMIMMoMDYSJkTHKkL7ZmXw6KDuefnHlUOznCXLiZmJCtll2J8TDRTAWNdABQ+Oc39wlGCHBZeAzOSGY7BZncmDOmtNcXKJaNwvchTqwlD1+6TO402qZesvOSJCpmDZTBMnw770JuDvF7tVzF9WSNJ55pO4mDy09qa4VF3Q0o+BnsvxmVvO3eEFgLauWbQAycxO5Lax0qwWMIznPenytjT49PTf0pvA8IFsCGi4NmAGVfIAiPePQV64V373WS4HQKJzMFKty0ZQPXX4dNHV2NfBPurIjkNhsPSNgKrWNtG3ciNNxv61b7OFcsECyTseXlr0oP24wnc3sNbLHxozPBG4MAT0AB8tfepfyVQD7zrv+vnXpTzjSmbNss7jM0DbafwqLZuuyv4h4eWX++lJOwYRa6BqFB/L41ITHXFHhLgdVLD8DQaxi3NsvK6GI1E++auPj3yB8qETESQefP2qqYskF7mNuEsDdueIEMC5gg8jrrPOaZtYgifE0to2pJInbzG+lCn4uVEm3v0c6TrqIip9pwwlwEM/ZzCffp+tqTj8haY4tkSCNxsdNPciRRrh3Bswl3uAHUAMRvrMch7V64Zw4QHfb7qdfM/0qVcN1ryLby6KxaeQzIJ+BamvtCvgEYzshbktbuFXJJkopmd9QAfnUXg/Ab03GdrbLkci5mygFBlhgF0XRjInYaUathsQ4RAjp3gVtzMqG0GzfaHPSrhxHgiYbhWLQhcwsODGwlWOUeUz601J+QxQ12dYfVrO32BNGLdosCACRHLQDzmsl7NdsLeHw4Rkdv2kyBoAVC78m8O1W6z9LeBtKUS1fcFdXldyo0HinQmD6c6tNsm0SPo+wTfWbjNdLATowAjUxB3jbf51qqisw7A8RH1i4mdSdIUMJHqszselaelJks7SpUqQjjVVO31sfVbhk6LyEn2HWrWxqkfSXjrVrDMbrMq/wrJOvLUeVKStUBkDYtEK217xgY8RBO408UATFMdmsU7424EKg5SFZ0JgK3iAAYb6az90VfeFfR3axFm1fzXR3ihwrZQQGGk+AxIg71E49wvDcLuWTcRnzK2UgxEQGmd5BHSs4cCjtotSp9jVlbzFvEpO2fuiIMkMCGPKPefep97hl3QriLixuFVAD6+H8+dMWu2mDAAyXEHLRYHwbyqXZ7X4OP8AMZeeqN+QNHtRuzb3pfIOxvZ+5d0e+XERqq7HcDmPaga9irlts63YYTlOXYwQCdTO81d8P2jwTanEW5n7wK7eoFSf8Swr/ZxFgk9HSfhM1cY4r7SZSy7KDw7gWKViLzpftMsZMirzBBjLrz08643BcQt69cUDKyKLayvhdDby6GIEK4011rR7aKwlWU9IIP4VHxtkqCablKtkqMSj8T49xG4FV8Pa8CC3KNGizG53hjQ5uM4wKqNg7hy6TnJJgRyH6irsbMj8ajNhp5VnmPApI49eVpbDXwvQSee9dw/awElcl8OwgHKJmTyzefyqz4twsAmJ0AHM+lSeD8Ka8SbmihjJIEQCcvntHwqlysWADv37l0gBmtplhixga6yRO56TrRXCWLdtcqbHduZ9T+W1F+JYF0TKuUKJ6nTrodTVPxC92SrZTJ3jX4+0U82+x0kWRSBvUzh+Fe44VJHnyA9eVUkXukgxyJB+UCnsHx/EWhCXbqjoWkeehpBZsXDeGLZUAbkAkn7x5x+uVZN9LuKBxtnLsLIKgfxPcI/Rr0O2uM0m8xjbRP8A4/Kg/GsQMU4uXfthQoI00EkDKIXcmigb0Q0fUxPLXWYmmFuQWE8zz8p1+FTPqaiADGmunvXg4EScrRO/X5DWs1Foq0yEmOYI1pT4X1IgHYjY7jlUW7eJXLOn5mf6GiN3hbSQtwRsfP4/lT3DuFwxa5qAfDpKk+cT8K1TM2rPGAwDwrMgOxWdAOjEbseg0irX2f4IUHeXXuOTqodiRrrmjaOgM/Dd7hfDvEHujTdVI+1vqfLp1/Eo+JGuv57VV62GIG7XWnNo3LbEOoJ0TMzc9IIj11pv6HrlxvrNy6zOwZFAcknTOSoU7biP5vKpnEMR3iult1ByaltYzSNOY2narz2X4GuHVr7lULAMdhAESW6tEjyFSn4Krdk3s9wFcOGaBnbxH+GTEeZ6mvPbKzmwWN5fsLun/pt+VEMLjO9TvCrKoBIkfaE6H3mmOK3vDmjwtIYNGgZSI89SJqXJFJOz5lweNa3oBPjD6z92f60QucUtvmL2JkQCADBAPoeY+FbZY7N4W7JexYYiJHdpOokchyrziexGBbawo81Zl/BhW1xfgywl8mS8L7ShcXZuhskEZgQdRmMiY00O/lX0tgL2dFaZkA1leK+i/CN9k3k9HB/7ga07guG7u0iSTlAEnypyafRGLXYQpUq5UAces8+lnhT4jCm1aCl2KwWaAomWPwEbc60N6p3a28dAN6x5p4RtFwim6Zib9luJmFfFeQBxFwgfKmOJdlb2Eti5edGDNlzKWbWCdST0B6VorWDPL8aEdscN/wCFacuhDaRtIU7GfvVycXreSU1GSLlxKmZ8yggCQR1+X5mu3UzACdOvsR0865ct5VynnrHvO5rx3OmXp+Rn8q9M5hXsx2kHy/lj8a83yx8v+P6xXl7ZACgnQD5H16V4aQAJ1Ea9YiaYHbjGZAAPp5acutPNxK6v2Llwelxhy02ao2Zso/e0k9etIBiFAEsSBA1menvRoLYQHHsQs5b909PGT1POasXAsbi3hnvMLf8AKmZ/IeDQeZ9p5RuBdm5INxc9w7W/ur1k8/wHnV9wGAW3rIa513C+g5nzrKbT0jaEX2x3BcMLeK6Mq8k+8f5jyHlRQvl0UCNgI0H6FN28Rm0Mz1p4ppry/XtSSo0PDCZ5eW01nvajGJYv92VYuVDkADQMfDqd5iZFatg8ARDMJHIcwIOpHrAjz+ON/Se3/wB0unbRP+xTRQmQnxIQ+JWHOCP711sfZbUGPY/o1A4ji88GCNPPWag2vCwPTX9CmtkPTDoxNs7OvvXvTTxJ7MKB8ZxXeXAygfZA9xXrDMvdOCBmI357A78tQKvEnIMb8xz6H/iuBD6x+veqxhjLqNdSBAmdTEflWgcC4ILPjuSbjAeHMSqeW+p2k+WnmpLEqLsH4fA3H2EDqdB+vSrlwTgBCq10krMqkaE9SOY9d/SpfDOHT+0cach1/t+vUyiTqD+un4Vl2apUVXi+OSwyi/cCZyQpaQDEE6xAgEfGgPCblx7WIC/tCTKsTAAZnWZH2pKg8tAda0TFYK3dQpdRXUnZgCPgaf7KdjsPaa4yJlS5lJSTByE5dCdBJO0T7VVIl6G+x3ZkKWvMBDCVAAGaNmPUA7Cj/EMMt42wWIVWzOJ0fop8tj7DrRJjsBI8PLy5fhVW7ZYlkwzXF0S0js45t4SVA6ajfyqZsqKCHD+Il4gDKGyjXUrBJf0mBUDEXs2i/YXaefn/AEr2qBkTKIGQBvPaF8vs1Xe0Fu3dhTjBbUEhkVUuQyH7wJBBn+LlUJX2W3QSfjFqzdyXCQTHiBthRI+8HcPz5Kfwk6r+Y/L40D7P8Nur4ziUvWmAg93rA+zDm40DU6DqaOoknyFbpJEWe714IpdpgcgJJPQAdaNcOvllBKxpQFcaGuC1aZM0As3i2nZWVShPWSIqy2RApmU2PUqVKgg8Xdqy7tv2kt27rK5ZWVSVlCQQAAdt9fxrTsU0KfSvn/6UOI20xil1d2WSgkZdY+1z9vSsuWOUaoak47QRbtZhPCVuoxI1AOuik7HSZEe4oLje074izdRVslYYEyysAAGBXfNp1y6qaBvxPC3UAa2oLT9oxlyiRqAYBOmn51XbmKAdii5QdIzEjpptynfrWfF6drdV+tP+w3zSloLYjEMwUEcsoIO/9K837pMkz8OfSoVu7qdZ5x0/U0rd1gTJkTp5Cu2mY6JV++CwJHrpHy+VeXvAtpEc4mPnrUZc55EywUQDqTsPU1rOE+jy02Ht55FwKM5EasRJgkHnSbHGNmb4fCm7cy2xI0JMiFHOTtVz7O9nQDKjXY3DsJ5D9TRi32UNhctsrE7FZk9TBUn1qYb2IUBctuByAKj4EtWUpN6N4QS2yZhsGqLCjyJ0k/rpXVt9f7VHt4+8BrZG2yvP4qB868/X/wB5HX/afwYmkWTraTou+1WLh/DjbILAMYJnfKZWB5ncz5e9C+H8ZwiKVLGW0JNu4JBGokLA/XsSHH8PmUC9b8WklgIhSZIPWI5b0WMmXtIhSQWjTlnaJ9BM+grCPpOwl1uI4l0RiiAMzEELlW2o0J+17VtWI4hbRSEYXCxLAAg7nWSNhJ9ekmqJ22xs2sTaeTc+rl50A1ygCP8AVOmnqdlGVMJRtGQX+IMygdBFN/WjXq3bGuxj+lctWlkAjX10re4/Bz7PV7GZjtH68q94W6CcsSToNJMxsAKhtbhsvnGmp+FX/sv2cFgC5cAN4jQH/wAsdPNo3PLYcyW5RQKLY92f4F9XAuXADeI2/wDxzy6ZjzPLYdTaOA4LvJd5gHRDodQInn1P61lcM4UNHuDw7gddenT+vx88Kx/7NS5Fx3L3ALZzAKQ+QloEgi0wjeRPSuZtvZ0RSWg4s/Gu/KlauyoMbienntUqxh80nZVBJ6mBMDzpgdwWFLakeEbeeoXTyBImj6WiskbnTpG0D8aVu2E8Z08IGUcthprtoKauXCqvdaRKho/dCrMDTec3xp9C7OY27CrGw0aN9TECetCOJspdl0MlQwOoKqpI0jn3kGeQqZjsR3YZiZDRlWCT56Ae9CkZ+7Jyr3jTAaYmSFnSQCIrLbZqtD2JxiAhWuWrc6DMwXyAE8/Kqm30aWXZbv1nFQfEpLKZ1mQSk71BbsxxIXGdhZcsZYC4VnoJygwAOtXns5g7luwi3ixfU+J2eJ5BiTp6VrCxThGtOydh7WUKi7KAB6DSoHaTtNhMHlt4loNxZyBc3hOkkRsdvPWiuLvrZtM5ZFMGC5AXNBiSSBHuPWsG7ZDFNcu3LhLLILXLYDYfx7AsrsuukAn++nkmKTT2a/2YxnD2vZcLbthiMxKLlAnrtr7Ve0GlYp9DWHupecXrYtnIhXTLKkSNN+m+01tiGpT2znb2dpV01ymI8YhZBFfPH0y8Ku/WlYW3IIOqqxHXpX0U+1VHtfhiVzDlWXNyPjjklY0rPlu5h2XdWHqCPxqTguD3rylrVtrgUwcomJ2089fhWz27p2oTxHiJw2GxGIRVk3VAgbhWW2R6yX1865eP175HSiWuLy2Zdc4beQ5WUq37jaMdJEA7/wBqZw1zK8uDpuNjPnW0YPBYcsuIRFzXIfMZJMjfUmDBqHxTsfhsRca7cD52IJIMe2g10HrVr1qbqRX07fRXuxuIsPiA15hbVYb9pABI+zHoIO+laxa4rYf7F6038rqT+NZ7jezWHw2GuG0pzaHMWJOhEgAnTSq13oM5l3Gmmxka/AH41t6dxknj8kOPt6Ztyw0xqAY/Xx/Gmb1gGsesXwI7ssrFSDBI1g7Qaet8cvrOW/eEdbjH5MT1remGaNT7odai37PQD86oVjtRih/5xaf3lQ7f6Z59anJ2uxAIBWy3PVSPwbSopl5Is5szuBp5U3dw46Gg1vtkdmw6/wCm4R8ivrUr/rG0R47V0T0ysN46+tKgseu4NG1yqT5gf0/U1FxHB0YmUEEQdI08yN/Q9KcbtHhnP2mT+ZGifaiI4phWWO/tT0Zsvt4tqVDsrGI7LWQf8se0j86jjsPYOoDrGtXq0LbRDo38rA6/Gp6YIAQR68xVJMWjO+EdkUtXDdEs/wB3MJy+YjmR8OVEcfc+rAXb+UW9tSRJ5QArE89PKrZjB3YGUqN5OhOnIDbrqem1Yp2xu4q/fuNdFwpbMLpKqvKCBGu559dqpQye2S5YouuH+kO1euhFt3FJMKfBHzaY3O1W/s9glsYO26Wzec2gfCyt4CS48cKGHiaDA3rB+z1yMTaMxDCSACY2O+h0J301r6Z4BeSzbtK32rrm0sKQP2SldtcqyjmCdM0USik6CEm9gfgttblpTbGVFSYiCoUfZid9Ij1q02MOFGcjKqrsJ0gvr5kgj4ConAsIAbhAgC64/wBruvuIMD0ogv7Uqw+wJ06nVZ9CGJqEi5MYvOYa6QYVSAp2EEyTpzCrURsYGuMxnu2s23CnaG73ltJ0n0FOYjE949oISEuWrwjYEgoJI+MepqZgOGr3VpX8XdqqztORcoJ+J0qXb6C0uwC15mbO2nQdBTuHknMY8v60S4oUJyKo03MD4VGtzvIj0pqNFZWh+yZ5aV7RRM14tPPp1/Gq9xHtdbAYWCLhEqXUghW05eQJPTStLpEgr6ReMNZZJtWzBBtEXHz/AMU2iuSJEakyPWql/jDXiVv3VW0QGawhCh3B8KvbWFUAgExJY76UV47ijily4jLmAgXE8LgTqCCSrA+kdIquP2at6FLjq0yGK5thpudprGc29IiUZeA72e4g1u+j96XBygk7nUjU/AVtuDu5lB61gmDwbgsFuB2AEyHkAmAdo1iPONxW19mrhawhbfKKy9OpRbTM6a7C9KlSrrA88qG8Xw+ZCIomKbvroamUbVAY1xrE9wHYgnLsAJ15Dy9TQXj+EvW8FD3bXdoFle7bMWkfe7yJzEco5xRztkgN9bIAOe6sjbRPGd9pygf6qGcdwuMxNq5YFi0iOAMzXiToQRoq+W1eRwRxf8/3/k6FuyX2XcGzbgBYGw2nefifnU7G2rvgKFVUMS8iSQAdB09agdnsCcJh4vugCgkmfCB6kD9GqF2w7WnEzbtStkbnm/mRyHl8elXxcEpzaXV9l5Yw2G+2PbBZGHsZXH2bj7jcaKQdY1121qsC84VogsGMbfZkdI5TQEGKMG80XNfNef3Zj4163FxKCpHLObk7YTtXj3kaxAIOsGdCKhYvimR8pXQbnnTaYg5k2EiduYg1C4z/AJnqPzNa0QmG8Riwi5iJHl1Ne8Li1dZE+ewg89qFYq5Nn2H4iucFYQ4PWfiP7VNDDWGx6OYVpI9fj5+vnT73gRlzeg05mTGk1V+FPF1R6j5H+lO8VMXND90fnQMsytqemvTn/wAV5LGSfX8NKF8Sut3IKkiSNtOX/Fe+CX2dDmJMGP186nwMniDHhE8zp0267/hTuGxDK3hZ1A3Ksw9NjQPhnFHN0IxkEnSIjepnFOI90wAUEnUz7CitgnoPjit7KP21w+LQsxOmsbz0ryOI3biSX0I5qvXpEfKouAuC5azDnBj5UreJtsmbZc0CRz+GnOppWVbIOP4fLF2JZgNjliBygLAGu3nX0Bwh0uYew0gsEgRrJcRK5jy3M+VYnCFiN20kTrrtp7VsXDbqWMJhDpnZNIG8hTt7CaGxxQWwVgqcq6KLlxj5ktIHwY/AVy7jBnw4tN4O9e20bHIjjL6Bl+QoTwjiVxkw1xpBu3gjg+dqWmDE5l0/vRThWBKqQwGbvrrp5B3aCfZj8ai76Kqux/hmEyW1VoJXNqBsGYtH4T6VLv3GKkWhJ2nSF+NReJPcS0+TKGiFO8MdASNJ1MxWZ4vhuOTPeuphrpB7xrneXbbHLqDGUiQJ0BjWn1pBV7NAfDFdGB9+fnT5w4iOZqicH7fqiAX7RL9Ugj18Rn25UQtdvrJki3cnlt+VaKLQs0XFbCDQmOgnesx+kzGPhsUoU5ldA5D7g5isCI0hRyNVXtBhr+KxBxD3gH0gBXyqF2CidBz9STUK7wi+8G5iGuEbFg5gdBLaVUuNOJHuOyWOP6y9uR5Pr818q9L2hszqtxB/KG+amaHngT87g/2n/wCVPL2SuNtdXXy/oalcLB8rCWH4tauOpsupurPhYMuZT9pTIBgwCOhUGty7O2ctlJnUDQ8qoH0e/R0tg99dIdztoRFafZWBFTikxObY9SrzNKmIQprENoacionEmYIxAnTak+gMa7cYS3cxAa6bv2yo7rMSJA5L7CgnEbdrCDM1++rckF1s588pPXma7274nfw2W0jFBcGd2yw0sxMZth7a6VnGIulmJJJJ1JJkn1POuTj9M5dvVseST12T+Ncbu39GuXGtgyqswPuYABP4TQuvQFcrvjBRVIm7ezlT0fRRmExm1B/GagU6l2NNfY1SFInd4dPs67akeXMV5vOGMspP69aim8OVLNOm/lV0Tskl1K5dQPelhCqkw2/pXm1acjRGPoD+th8q8WbbNOVWbmYBMD9fhU0gs927MPmBG816x9suQQJ0j51z/D7s/wCUwETsRvtrTV3MOTA+9JUx2ybeuE2AuuYAfIivXAb2XODpsfxqEVuAwVcHoVMj5V1Bc/cb/a39KMLQ8mjuFcC+D0c/iRU/tGdUO+hH4VBhxvbb/afblT1wO0ZrVwx/C3l0FJwdjUg92euzY/XJj/WuKtvIwiFDa7jxTB28zUHhzugZVtXY/kc6mPKnMph1Nq8O8Mn9m2hmdNPKpcWUpIKIo7zPJzFQIkbAkg9etajh8SVs8OvMGy2rV5iObd2gMQeuSsps2Ha4jhboCplINpxPQzlitNwmKV8Hgrc6s1y2f4RdzWwf9zKIrKSdGkfwWjg9tbiLIMW7neLrzm4ij/20dxWJS1aa7dZVRBmZjoAKqfA8d3NpixVlTOxeGAygl56wAx15167Y4ps1oHEJasspaVBZpWCTlyMH8gYiD5QReipIH4n6RsI90Irsw+6QABJ01JMfPnU7tXi//AXWBPjVQOvjYDb0moOG7MYbEuLjWreJVhJvOO7YZcuUd2IkEE9B1FHu1tlfqOIWBAtMRptA3HStEl2TbMhs4SdW08v61MVeg0ruI4agKQIkkHU/uk/lVf47iVsXBbCzmEgztJj31Ira2c+iwm2YrqJUS5gUBXUwSQfZSfyqNgcMjPeUT4WEa/wg/iadMLQSXDkFjmJB2HSOnx+VGOyWGz4hVH2dz0/tWd4TFrcvd2yspBMnO0HL5DbrV1+j7HLaxwQicyaGdjJn15fCpc9Bo2+xbAAAr2RXEOldasSzk0qSLXKAHK4RXaVAAzH8HtXQQyI0/vKrf9wNVHinYdXDLFs2yIKd1bXl4YZUDCCBsa0A1wpQFmF4z6NURie7tqNZ8V5tPIHY+9CrvY3DLMz7KZ36lxX0DewoPIVU+O9li5lCAdaVFWmZTb7LYUH7Jj+RT06ualDgOEAI7owd9EH/AOpq6f8ASN7qvz/pXD2Uu/of3p0h6KZ/h2Hmcj7z9pOXPS3oadt2beoW2zT1difipH6FWl+x93r8p/MUf4R2byDxD4jnSxj+BWZw2Ag5u4P+67//AEpr6qq6i0i8vsz+M1tn+GJ0n4VGu9nbLTK/h/TzppJCsxNBLgLbQtrEW1JM6nZZ60wuKW3eU5SMrCYUiIPQDStqfshhzsgHx/rQrHdk3XW0yj0VR8wKtNAU3D9qiwYLYvEAwMttzmHWAum/yoanbtQSl9e5uAwUbltE+0Vbr/A8RPiBOvUn8al//Tu1fAuXGvK0CVQqMxyj97TeRWmVEtGadoe0/f2SLOZyjK/gDGAjBiTGwAG9W3gF69irXe2ULoNC0iJ6STBPkNRpO4o5wrsK1kv3feAPbe2RdZDo4j7igyPepmC7H37SBLd7Ig2VfsDX906ayeVZvkdmlRpbK7eu3UYKygE9CDt1g01xu8cKV+seDOJWdAdASB1iRPSav/BezAtNnch3+7pAHmetRu0PZd8Uf2lwMoMqrKCAeuo060ZtktIzVOOWnZVV1ltAJ3PSBJq2dj+zzNYCXVKTcNwFWGZQRoDpoZBMdTrtXU+j9kKlMikayFUQQZUiBy0p/CdkcRbMpdKTzXQx0pN32NOjxwfE4Z7gsWZGcsoVlO2uedIEgNpp0qf/ANDYPMxFtxJM5b11QTPQOB8Kd7P9kzZLOwUuNUIAGUmcx03mefWjOKDqsKjNHSOnrUJF532NcL4XawtspaBAJkyzOZPmxJ9qF9tcWlrBXzcbLntsi9SzKQAPx+NR8VxbGKTkwRbXQm7HyCfnUbFYfG4y2bV/D2ERuRzOQeoMiCOtX4FkiiXS5yS3Pp/CfOgPGLCtiLK3GMvosKOR9a17C/R8kLmY6Rp6aVPt9hMNmVjbUsux5j06UOVoycUzMbnDLmkujxrHiQ6gjVpYbE8q98M4Soa74XV/CW8YZTIgQcqmPDzFa4Oy1jmgpyz2ZsLmhB4on22qLl8mix+DH7HZK0t0uGI1OpIb7W+mkb0NwmFdcdhzDGG+6AdC2k+L0rb8R2ctQcqwaD4LgeTEKTtv70laBqLRcbH2RNOEVxBXaogQNcrtKgBu21OilSoAVcpUqAFXkilSoA4UFIrSpUAILXQtKlQB2K85aVKgD3FcYVylQB47sU4BSpUAdpUqVAHa5FKlQAqUUqVACpEUqVAHMopZaVKgDsUopUqAO0qVKgDlR7g1FKlQBIFdpUqAGrprtKlQNH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417638"/>
            <a:ext cx="4600575" cy="29622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7412" name="Picture 4" descr="AMIGOS DO SEMINARIO DE MONDOÑED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2000240"/>
            <a:ext cx="4000528" cy="25736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42926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ESCRIBIU DENDE MOI PEQUENO POEMAS E RELATOS E AOS TRINTA E DOUS ANOS GAÑOU OS XOGOS FLORAIS DE BETANZOS</a:t>
            </a:r>
            <a:r>
              <a:rPr lang="pt-BR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5572140"/>
            <a:ext cx="8258204" cy="839775"/>
          </a:xfrm>
        </p:spPr>
        <p:txBody>
          <a:bodyPr/>
          <a:lstStyle/>
          <a:p>
            <a:r>
              <a:rPr lang="es-ES" i="1" dirty="0" smtClean="0"/>
              <a:t>EN QUE ANO GAÑOU ESE PREMIO?</a:t>
            </a:r>
            <a:endParaRPr lang="es-ES" i="1" dirty="0"/>
          </a:p>
        </p:txBody>
      </p:sp>
      <p:sp>
        <p:nvSpPr>
          <p:cNvPr id="19458" name="AutoShape 2" descr="data:image/jpeg;base64,/9j/4AAQSkZJRgABAQAAAQABAAD/2wCEAAkGBxQQEhUUEhQWFhUXFxUYGRcYGBUYGBwaFhQYFxwYIRccHCohGholHxgVIjIiJSkrLi4uGCAzODMsNygtLysBCgoKDg0OGxAQGjEkICYsLCwsMDUsLCwsLCwsLCwsLDQsLCwvLCwsLSw0LCwsLCwvLCwsLCwsLCwsLCwsLCwsLP/AABEIANoA5wMBIgACEQEDEQH/xAAbAAEAAgMBAQAAAAAAAAAAAAAABQYCAwQBB//EAEsQAAIBAwICBwQHBAYIBQUAAAECAwAEERIhBTEGEyJBUWGBMnGRoRQjQlJigpJDcqKxBzM0ssHCFRZTc4OTs+EkY8PR8UR0o9LT/8QAGwEAAgMBAQEAAAAAAAAAAAAAAAQCAwUBBgf/xAAyEQACAQMCBAMGBgMBAAAAAAAAAQIDBBEhMQUSQYETUXEGIjJhkdEUobHB4fAVM/FC/9oADAMBAAIRAxEAPwD7hSlKAFKUoAUpSgBSlKAFKUoAUpQ0Aabq5WJGdyFVQSSe4CqDxniM14fbkghzkJGxSRv35FOR+4uPMmvOMdLYr2UW8OrQmZJCRgMV06VC5zsTq3A3QYyKj7QgkMzdtxqCZ5LzwF8sjLePlgUldVpRfLEupQT1ZqveFRPj6mORicapFD4GOZLZZvdnvpBwzqsdWWj84WeHH5VbSw8iPjXe0yhgpI1EZA7yB5VzNaNuRJL3nSCnwBK5+JpONSS6l7hF9Dti6Q3sWY1eOfC+1IoEik+zkoQrD0B99SUXSx2uIllMcMe2oAmR3d2EcaA4GAWJJwNtHOq5bbZRAEPM62DOSftEAkk+ZPdXFJwtimqZ1VsoZG56lQ6gpbslUBxhVxy78mmadxJP3mUyprGh9lBpVZ6D5dJZWkaR5JMsGLnRhFwmDgIcHJUAAFscxVmrQRQKhuN3cyyRRQmNC4kYvIrOMRlBpChl3OvOc7BTsama4+KWAmTGSrAhkcc0cZAYfEgjvBIOxrjA4bPjREiw3CiORto2BPVyEDOFJ3V8AnQd9jgtg4zfihlLLBghSVaU7oGGxVR9thyPcD4kEVxRRreWyidAdWNQBYAPG/tKwwwwy6lIII2rO5VolRIlCx4CZUbx5wFIXkV7j4ZzuAar59MFqgtyO4uzpnqZbiS5GlggbI5j202jVCAeeM743qy8K4gJ1YhWUqxVlcAMrAA4OCQdiDkEjeqqeKFZXtrWKRihHWy6MjWwBOHcqjvg5JLbbABuQlOD3hgeOB4WXrS+mQyLIXkCmRteAMMVVjsCvZxtsKlFvqQklnQsdKUqZEUpSgBSlKAFKUoAUpSgBSlKAFKUoAVy8UnEcMjF+r0ox14zp29rT3keHfXVVa6by4jiTueUavdGjSD+JUPpUZvCbOpZeCmcJyAwdsyFizZ0asOxIJVQAmdzp3xkjJrGK80ykSRMsjZwyq0qsqcu0q9nAOcMBjfnXVYHMat3v2z723+QwPQVrtizocnEiOQG7wynKv78FTjzxWRlSk3IcxhJI1XU0cw0LIpbnpCrK3u6vBJ+Ga7+BcDunB6xo40BGgdSyuR3kp1nY7ue/kKsN/xpo7NbhU1SOsISPOAZJiqoue5dTjJ8M150U4ZLa24juLhriTJZpG7ixyVGfsg5x/hypuNGKWGVuTbKrxjg3VXi6bGe7+q1GZZREUbUQFU6kTkORydxXDcQFZUE0Uo1MGjE0mJQdQVURYzpZ9ZxkEHBUk71Y5+O3EaCCRRHcakj68qskB6x9EcmhJA66zgAEAA7edd7dGwbYRNIzyq/XLO3tCfXrEmO5dWBpG2narZRWMFfodX9HcXV2MSH21MokUgKVkMjMylQNtz8MHJ51ZqpvQVyZJe1qzHEZOe0+uVWUnJ7YVUB/dU7AirkaYWxUK1zShQWYgKNySQAAO8mobinHwhKQgPINiSfq0PgxHNvwjfxxVZv7EXX9qPX8uy39WCN9os6R7zk+Zq+nQlMVrXcKem7MODdJ3DyRiAtbxNhZV1a2UksHEZHaGCNuZ5jOQKtVlfrN2oiHjwpEg3Vic5APeBtuPHHcaqckLQDVFqZBu0RJY47yhO4Yfdzg4wMV38CupcvHaxpLHtIHaTQq9bk6dlYnO7gD73dtUa9qorKO2t45y5ZbdCVunKs5ecRxDScnSCNWRpDNsB2c8ie17q08Nsw9zFLGJiiCTU8rSlCXXSNCSH2ufbUAYyMnO0lw/hB6zrpyrygEIADojBOTpB3LHbLnc47htUwKojHA3KWRSlKmRFKUoAUpSgBSlKAFKUoAUpSgBSlKAFVrpsnYhbuWXB8tcbgfxaR61Za5OLWAuIniY4DDGRzBG4YeYIB9KjOPNFo6nh5KAigbDA7/iahruQPK0cZDE7uquFOFjZGBxyY6kAzjdc91WL/AFSuwwk1xa2+rYDUY1UbiTcAlidWVHLUoycEmInlMcojmjjBDCNo5DqiDySxLrJAGoYkDAEDOruPLOhbzjLUYlVTRbei1209uplQAqdI3UnsgYyo9hx3j1GxFe3XARNMJJ5ZJEVgyQdlYQwOQzADMhHdqONhtXN0cs01NJGrQSA9XPAGLR6lHZI1chggqy4ypGRtgWGmtUcSTWpWekV7bpINckUZjZJnaWQRx5AIj1D2pWGMqoxjAJPIGR6McaW+t1nUbFpFzvg9XIyahnfS2nIzvvXz7p/0H6++e5lcrDIiAFTGGDqNOk62HZIGRjPfyqZ6K8Qjs4Dbw5c84Ytatz9tjICQEDHJwWxqwCWOkT5eZJLcr5+VuUtEWrhvEYLX6QZZI41+kMRqZVyWiiLYH2jqLbDJztXHfcakusiPXFCftHKyuPLviX+I/h74XgdoqprKqZWZzK+BlpNbaznnjOcDuGBUjFGFAVQABsANgB4YrUpWyWHIxa99J5jDQRRhQFUAAbADYCsqwjlDZweRIPvHOsLFHu5HSE6URtLzEdkEe0q52dxy8FOc59ksynGKyxKFOVSWEbEDyP1cODJjJJ9lAeTN/gvM+QyRa+C8KS1iWKMbDme9mPNj5n/t3Vs4bw+O3TRGuBzPeSTzYk7sx8TXXWbVquozbt7dUl8xSlKqGBSlKAFKUoAUpSgBSlKAFKUoAUpSgBSlKAFKUoAVA8e6KQXja31K+MalOx2IGpCCjjBIwwOQcVPVW+O8WYs0MDaSNpJAASpIyFXII14IOSCBkbHO0oxcnhEKk4wjzSIPpTriWOKS7iDGRNPVxmOVVGctq6whBjK5047WO+vWv7yL2HSZfCRcSAeTKVVvcce+tNnbtGSp0srZJfk5PLt5zrJ+98q8ibqCEb+rJARvuk8oz5fdPp4ZcjawUcSRl1L6o55g/wCSWsJTdqdVwDj2444+qZT4MJCzr79vKobjnELW0uFj1aDHExYYd3brSuGzgs5xE2Sc93pw9JkmYr9FDCVMMzRsqSaDn6sMxA7W+QTtgHwqtGRrqSNhq1SSQ5lkALbsqrs3PmBjljNUKj4U+bOiNKk/xdCXR9fP+C88NJ0ElSup5GAYYOC5IyDuCeeDyzW6e4VPbZVzyyQM+QHeak7jhdtB/aLl9/vyrHnyAjCknyrOyKJvaWbEn9pIOpB97SAyn36SKlLiEUsRQguHSbzJkA/D7p9f0aMjXIpMkn1aqulVbAYFixwcHSRvk+Bs1twmQIqPJ1cQGBHDlfjMTrYk75XSSa03106kCe5WEnlFAuuU+ONSsz/lQVlw20UyBjbydnJWa4cM+cc1VmZkzv8Ac91I1bic9Wx+jQjT2OnorF1aSxZJEU8qjUxY6WIlUaiSTgSAbnuqbqL4J7Vye4znH5YokPzU1KVZHYtFKUroClKUAKUpQApSlAClKUAKUpQApSlAClKUAKUpQBH8cvuoiZlwXOFQHkXbYZ8hzPkDVUgj0jGSeZJPMknJY+ZJJ9akOkc2u4VPsxJq/PJkD1Cg/wDMrirQtYYjzGNf1eafL5CsZYwwIYAgjBB5EGtV1q1RleWo6vcY2/zaa6M0znIl8zTbWyxjC555OSWJ2A3Ykk7AD0qscBs83kMJHs3A9BCTMpPkVRf1CrREzysUhTUQcM52jQ+BPNm/CufPFe9G+HIL+aUzLI0caxMAAmJCdRwuonITRuSdmpK6rQUXFbmxw3xKfNJrSSwWK6jk6wmKCLVgfXOQPTCgs2PAlR51GSXaFislzJO/IxWqsFB8D1WWT88gFdHGBG0hDQ3M5wOwobqjt+JliPqTW+3W4YBVjitkHIbSPjw0LhEPqwrH2HzTaQygHqLeK2B5tJhnPmUjO/rJmt/D51zIzXQlKD6wDqwkeBk9lclTj7zGuC7FoCVmd7qQYzHhp8e+GMaE95Ue+um7USJDbpH1aynLR6VXTDHguCo2AbsJgf7XyruMgd/R2IiBCwIZy8rA8wZnaTT6aselSdYlgOZrKmzgpSlAClKUAKUpQApSlAClKUAKUoTigBSlKAFKUoAUpWLnY48KAKHOxlaZ1bSXlfDYBwqHqhgHbdUBHv5Vqbh6nGppCfHrHU88/ZIHyrXwN/qI1bPWIqrIpGGVwo1Bl5g5yfXNd9a0IrlR52rJ879SLu7aSPEiyFxGGbRISAez99Rnln2g1b4GmnZYhGYi6sS5dSUUaQSFGcvlgBnAzv3YrLi7YgkJ5BGJ9wG/yzUjwpsXWD3wvj8siZ/mKquG4QbRfaxVSpFSRNWdqsKLHGMKowB/37yeZPea8ubSOQHrI0Yd+pVP8xW+ufiF0Io2dgWAHsjGTk4A325msXqelaSRBSSRRvGbacQRNq1uGXqiuk4CK+VaTVp9kctWe6uiTqn/AGd5eHwbUsZ9JDHCRXdY2lzGiRjqAI0VVc9Y52UA9jC4Hh2uQFeTqT/WXUjeKQKB/cVpB+qoti71N3DlnGkCGGCIfYBLtjHLCqqIc45FhVZ4o/0id5NThR9WoV3QFUY5J0kZy2r0AqU4vcR8PtJplEkbMQgaSQu5ZzoVsu7YA1FtyMYORUNbadC6chcADII2AwNjuPWrKS6lFaWFg473hkRRiYUY6TjMau2cee5Plmu3o30oe3ISUmSDKqW3LRajhWJbtGLOxDdpO/K7jOtb2/XNHF/tJEU+ag63H6FcfCr8lMJNM+jilKUDYpSlAClKUAKUpQApSlAClKUAKUpQApSlAClKUARvEuCQznU6kONg6Eo+PDUOY8jkVGnose65l9VhP8kFWSlSjOUdmVypQlq0fOekFjJbzRxNLLJHLHLnSkOQUKg5GM6cP3Z3qAubdIZOsjN6WjGo6SFZV0MurVIBrG3Ik+48jbeljK92Q4UiOBCCcbdY8mrc8siNfhVbYwyyqscaPn2nIyNI7gR7W5x93nvnap+NJ6PUWlThGXu5XoSfC+KXrSJEp1asnNyLf2VXUTm3kz4DJX7QrsluUuGU3MoZFwVitBdTBnDKyuzona0ldlxjc5ztji4JcNblmS0hVzldRcAhAdgFRDz5ncfKpOTjd022uJB+GMlh7izkfw0rJNvYZjVSjq2SWvWRizuXHjK8YT9Dzav4K9vuIPEv1k1raKPvMHOPzaFU/GoACa4fq1aSZ/tZk0IoPIuFwAD3AKSccvCa4f0IgRkklVZHRtSjSFjVsEZCfaO53YnyxXFS8zsZuWxW+LXxu7mBe09vDG7iR00dbKx6vUEwMoqlsEDSS22cV1V19IXzeuO5YYR6l5Sf8K5KsxhYRRUeZCuroymu98oYSx/embSvrpST41zWEb3BYQLrCnBcnTGCOY147RHeFBx34rdbW30YysLuTVIyluojh0roUKF62YMu2ORIOSdq6jtOLzkvlKo3DumgSeOKV9aSsI1kbqFdXOAoYRyFXDEgZVQQSMgg5F5rowKUpQdFKUoAUpSgBSlKAFKxZgNzsK4G43Edoy0p/wDKVpB+oDSPUigCRpVfuePODgJFGc7iedFb0SMPn3ZFYf6QuW9hg3kltJ/flmVT6UHCx0qvRy3Z5rIPyWoH/XY/KtgW5PtGb8v0T/MK5k6TtKhzC2Mtcyx+TfRv/wCZHzrDrzyS9iJ/GsbfJGWjIE3SopZ7lPaSKZfGNjG3pG+V+Mgrdb8WjdurJKSYz1bjS5HiByYeakiugU3phYLNeMHztFbMMHvV5+7kfUVot7dYxhRz5nck+8nc1KdKY8XYb78AH/KkbP8A1RXBQKVPiYpStVzMEUknGxx4k45Ad5rhEtHQezEdqrDcyu8pJ3J1sdJJ/dCVYKgeC3TR20CJDI2mKNckLGBhAN9ZDfAGuW66UhWKGW3Vx9iMy3T+qIqla6NrREHxS5DX133BOpUsdhtFqO5221VWL7icl2zRWxCoPakJIG5wN8E4J2AALN3A1P3/AAgXXWFvphEsgkfq7YICQqqB9YxOnsqd+8elZ8H6OG1yYvpx3JGtbYEFueMRMQTyzzwAKkmlr1LKDhTbm1l9PJfP5sl+F8CkeGOJ2aKBEVRGoClsAblTnSDucNqJznCHap+w4TFD7Cb/AHmJZv1Nk48uVV5o85Mq3I5c7i9QfFY1UV1WlpFMDhOtHfi8lk9CC386XlCT3ZHJ19JYVmWKEgF2midQd9PUyLI0niMBSM+LAd9T4qqycJgVtf8Ao52YKVDAwMcc8AtMDjNa+iEv10oczRysiObV+sZIVyQMO2QznO+k422G2TOEcLAN6lupSlTAUpSgBSlKAFRfSbjSWNtJO4zoXZc4LMdlQHuySBnu591SlV3idtHdzMJgGt7dW1K26tI8Z1ZHeEjbl4yeK0Azy4tJWK9YnXyHBwToto/y7lz4ZDHb7Ga6F0cpZTKe9IwwQeXVpk4/eJryJPq1N2dUj5PVcxzyFEYHawMZJzvnfFeS3cvsoixeCACSX9CkRxj8TMRUTh0wZXaG2CfvaIwf0BmHqBWqe5kBw80Mf4Qpd/Qlhn9FVK/6TIH0a5buRTgwW/1vpJIuiFPMEEjxNbbfjHEXGIbO1tF8ZXMrfoiCj+KoSnGO7DJZBrbk11IPdFCo+IV8e7NbBYOeccfveSWb5MB/Oq+Ibx8dbfOPFYIoolPqwd/gwoeDxt/WGWTPPrJpnH6S2B6CqJXdNbanOYn1tCvOS3X92EL/ADkNZyQBhg3Cn8sH8ipqqHolY5z9EgJ8TGhPzFa26FWB/wDpIfRQP5VH8ZDyYZLSnAFG8cmk+KJGh+MYUmuHiljcKuJEW8iG5UdiZSOTRkn2h46wc8iKg4+h1mnsRFP93JMh+KuMVsbhFxGP/DcQuY8clkKXCf8A5QWx+apRu6bOZMOLFybeZHM1uDJGXfKzRdZpwkikAntKi5YBgTvnOazqF4vxLiMDHrIoLkOumRoUk1NEeyWkgyQ+MnGlgeY5Zrna9s/oqhpXlnCkkhJTMXUOwXZARktGMY0/V7jc01GcZLKZVKOWWyxtOsAZmKI3s4Us7+aLjl+IjHpvUi1q0ILJ1NonfNNiSUj1YKv6mH4RVQ6I8SvbuAOJDErE6rllU3M37qHMcKKcgYDA4yAM123yWMDB7hxJLzBmdp5M/hVidP5QBVM66T5Usv5FkI50itSSTiNmxyZri+bxUSPH8I1WEetbv9YplBW14cyju62SCFffiMyN8RVZuenkS7RQu2OWSqL8sn5VFz9O529hIk9+p/nlf5VKNO6ntDHqaVLhN5U2pvvp+pdF4txRs5SxQdwzcSH1OF/lWE1/xbHZewHvjuD/AJ6oEnS27b9rj3JH/iua0npJdH9u/wDD/wC1WKzunu0Nx9nrx+S7/wAH0aHjXFU9uGyl/dlniPwMbCvZePsxBuuFyZ+/C8E2PMHUkg9BmvnsPSu7TfrtXkyoR8gD86+gdHruWeFZJRGNQBXq2JGkjvzybyBPvpe4Ve3WZ4Yje2Fa0wqmNdtcnZBxiGZSlvePBKQQqXCnUDyzomw5wfBsVtg4knDV03KLGpOTOr9YHJwNbhsSBj44YAD2gKwuIUdSJFVl7wwBHwO1R3Q7hIF009oWW1KsHBOYpX2CmMHcKuDlgQpzgA7mihceI8YEctl5trhZVDxsrIwyGUgqQe8EbEVtrCKIIMKAB4AAD4Cs6aJilKUAKUqM4rxyOA6d3kIyI0wWx4nJAUebEetRlOMFzSeEdSzojq4leCCJ5CCdClsDmSBso8ycD1qGVOpRI5MnSDPMQDhnLE6R4kyEkKPuAd4qK4rczXQCuViQOj6Y+05Mbh1zIwwBlVOAvdzNOH2aGYzMusw4ILEszSvsi6mJIxkH86nurOp8Uo1qypUvefn0RbK3nGPNLQw4xei1WWZhLLcTSxxiGNwmpwhIgWQDUERTqZs4yGO24rgfg893/bZAsfMWtuWSL/iSe3MfgPKpdYxJLrzqEeqND3FmbMsn5mGB5J51S7rpxKskwRUKamWNiGyNPZ1HftgkFhy2I50w3VrScKPTc5b21W5nyUlllgm45Z2aiNCoC7COFc48uzsvqRUTcdPl/ZwMf33Vf7oaqKowK9p+nwqlvPLZ6u39nKKinVbb+iLPc9ObhvYWOMe4s3xJx/DXDJ0qvD+3I9yRj/LUNSmo2NCO0EaUOD2UV/rXfLJNukN0f27+hA/lWH+m7n/by/rb/wB6j6VZ+Hor/wAr6Iu/x9ql/rj9EXvoLxdpWkWacs506EcryAOWXbJPiO7A8atN/diJNWMnkq8izHkM9w7yTsACe6qv0D4NoT6VJsWU6Ae5O9/e2PgB4mt3SpJ5oNUKFg/ZwPaEJ5kL3l8DPeF2xzrzdeFOdy1F6Z7HgLyNJ3Uo0n7rfb/hUeI8bkkl6xJGXGcMjFdWcZbGfZ2AAPJQO8mrVwO1uJVHXTSkzLumo9iEn2vJ39keAJPMVX+jnBi8pa4R1iiGttSMNRz2UAI7WTzA57Dvqc6WcZa3Tq1OLiYapCDvGnIKD481B8mbwp645ZSjQopZ8/5H72FGUoWlrFN6Zl5v1O3iXSW1tw0AUuFXRoQAIBjTo1ZAGBsQM4r5ui4GBt8f/k+tejalaNrZwoLTVs9Lw3hFOz97OZP+6ClKU4bApSpfo3wNryTGSsa41sOfjpH4j8hv4Zqq1Y0ouUha6uoW1N1JvQx4FwCS8bC9mMHtyEZx34A+03yHM+B+iW9vBw+A6RoQZYndmZjzO27MfKujqxbxaLeEuVU6IUwCceZOBk95PM95qP4bcLIzFmPXD20YFWjz9nqzuq+f2ueTXkeJ8QqOHiST5ei+7PB3F1V4hW954XReRLcP4R9NAknZTCd1gRgyt5yupw/7g7Pjq7rYgAGAMAbYr57eSQROmtxC8hIVlcxFiBnGpSMnyNd8Nzcp7NyxHcJEjcfFQrH9VVW/G7ZQXNFx7ZX1RQ7SSeI6l1pUL0Zvpp1kaXQQJGRCisuQoAYkF2z29Qzt7PKpqt2ElKKkuou1jQUpSpHCs8Y48xcw2+2Aesm2KoQcaFzs0nPyXG+TtULFdRLG0oder3ZpC2xxsWLnmduZNRvS7gNnZRhJJbh9ecJJNI4VMgELEuOsclgihgxy2d8Gpvo10ZaTRNeIEVMGC020RAeyzjk0oHdyXu33rCvrCtd1VGU8R+WyX7t/RDVGtGnHKWpDR3d1d9Z9GVYYk0gz3CvqOoBuxAMEjT2ssR7qnLNHggEZk1zJgO+kDNxMuc6eX1cZzjw01s+lho4SQSbhpLgjvMYGVUg95QxR/mraY8NpznRqyfvSudUje4HCjw3FNwtqFnTbpxw/Pq+4vUqynrJkV0ivBaWjlOyQojj8mbsr78c/Q18pVQAAOQ2HuHKrZ/SFxLXKsKnsxjU377DYei/36qhrY4XR5KXO92ew9nbXkouq95fohSlK0z0YpSlACpTo5wv6VOqEdgdqT90d3vY4HqfCour90Mtvo9q02nU8rdleROCVRc9wJ1HPcDnupG/rOlSeN3ojG45d+BbNR3lp9zt6WcWWBNOkPgqCmdIbO4jzg4XALNseyMY7QrZw/pbbTMiBmV3IARkbOo92pQV9c42qjdJLrXMU1ahGWUt3NITmRvdkBAO4RgVYOiHBzGgnYfWydmEH7KkbyY92T7gPvVk1LSnC3U5vV7HlZ2NOlZKtUbU5PRfIst5crhpJD9VBlj5sozy79Ph94+Ir5Xe3bTSPK/tO2SOePBc+AGB6VdOntwIoIrdPtnJ8dKb5J7yXKnzwaolOcKo4i6j9F6Gv7N2ixKvL0X7ilKVsHrBSlGONzyG9BxtJZZ2cK4e1zKsSbFsknGQqjmxHgNvUgd9fToYUsoFjjUtjZVG7u53J2HM7knGw91R/RLhAs4DJIMSSAM/io+zH7xnl4sfKp+0tznrHHaIwF+4vPT+8dsnyA7q8Zxvi0Ya7pbLzZ4HiN5K+rYXwrb79zt4dMluuSGd2wXdU7/AAnOgZ2G595JqO6RwQXWmQdbFPHnq5xExxnfQy4y8R71O3eCDgiQpXnV7TVscrpxa77Cv4ddGU2zu4LuaKK4jjZklaKaJsOv1kbhXXI7SMwTDeeNiCKnJP6OokObS4ubX8KSdZH/y5QwHpisOOdGLe8eN5lOuMggqcZAYNob7yZAODUlHbaBhGdR4LI4A9y5x8qcteOWdKkqbg8Zbxo0vruRnTnKWck5wuyW3hSJSSEULk7k45sT4k5J8zXXVbSadPZm1+UqKfQMmkj3nNSFhxfWwjkXRIQSBnUrY3OlsDcDfBAPvAres+K2ty+WnLXyejKJU5R3JSlKVpEDgueDwSzRzvEjSxZ0OQCy554PxrHpDKVtpdJwzLoU/jlIjX+JhUjUTxpiZbVO5piWHlHDI4/jEZ9KDhz3kiwszKoPUwoiD8Ur4VfikdRlxOIImdjkIpYnvOBk+pPzNdHEGzKR96Zm/LFCkeP1uT6VUP6Rb/AExxwjm51N+6mMD1Yr+mkasXVrRpItt6LrVo011eCiSys7M7nLMSze9jk+nh5VjSlemiklhH02lTjTgoR2WgpSldLBSlM1w42ksszihaRlRPadgq+9jgH3DOfSvrNhENQVf6uAdWnmwGlj+UdnPiXr5/0Vt2ExlYaeqXs6wQOskBCnfGQqdY58gDVi4V0zt1XQVkRV2UkatQ+8cbhidznxrC4i51pYprKX7nh+N1pXVxy0lzRgumu5zjoFiVcShodeWVgdenOSur7WeWdjg5571a7PtsZPs+zH+6Du35iPgq1pS8W5ROrzpkXUSQVIjzjlzBbkPLJHKu2dDoYR4VtJC55A4228AcVmVa1SphTfy9DFq16lXCm840XyR8v6WX/X3UjA5VPq19yZz/ABF/lUOSBzNXWL+j7CRAznUP606QQRj7Gdwc97au/buqcsbGztziNUZxzwDNJ64yw+QrXXEqNGkowWcdj0dDjlG2t40qUG2l6anzWCzkk9iN3/dRmHxAxXaOjl2eVu+Pyj5Fs/KvprXj/Zt5W8/q1+TOD8q1PfTjlaSn/iW//wC9Iy9oFnCcV3X3Kpe0F2/hil2Z83/1duv9g/wzU30b6JCaNZZjLG4lzoIC9mN9gQy6sNjmDyNWv/SM3fZzfrtz/wCrSa8lYaVt5kZiF1HqsKGIBbIc+yMn0qutxp1IY54r0a+4ndcVu7iPJLRfJNZ9TrtvrnLfYQkL+JxsW9ynIHnk9wqQrGKMKAqjAAAAHcBtisq+d3t1K4qub26ehCnDkjgUpSlCwUpSgBUXwy1kim664Z5ypbqwmhI0DZGeq2LNpOCxZu/AGalKU9Y307SfPBJv5rP/AArnBSWpK2XEo5shGyw5qcq496Ngj4V5VU4xdQFhGwaSYbrHDq64A/aBUgouAdyQDy35Ur3FrxapVpqboy7bfsJyppPGS71EXu97bjwiuW9cwKPkzVL1FT/22L/7ef8A6sFbbKiGZtUp8hKf13Mv+CLXzPpnddZeSeCBYx+Uaj/EzD0r6PZNkufAqvy1/wDqGqF0i6NtHcRpEzyyXBlc6tIAOsMzZUdlO3355DmTil7WpCN03NmjwivSo3SnV2w/qVrFdFhYS3H9TG0nmo7P6zhfnV+4R0Lhi3m+ufzH1Y8gnf72z6VOTX0URCF1Bxsg3b0Qbn0FMVuLa4pRya137SPOKEe7+xQIOhV0wyerTyZyT/CpFdCdA5++SIHyLn/KKuUd+8q5ghZhuAZD1S5BIIIILjcH7FetFdsuxt4z7pZQPXKZrJrcdlTeJ1En5f3Jm/5biE9VL8kU1+gM+Np4ifAo4H6sn+Vaouhl3G8bDqTpdG9tiBpYHcFBnl5VdBw+777tPS3A/nIa08Qtb1InaGaOWQKSiNCAGYDYZEgxVC9ooy93xVrps/sRnf38ouMpZT9CB6fcROOrU+0Sn5RgyH8xKp7hJVX4NYC4lCucRqGklPhGm5HvOy/mJ7qs19Y29yEaU3MMqKFYNE+SclmONBBJZmOVPfXvC+j0bHq4fpOhyvXzSBosxxksI0BCnLNpBIXONW/KtKN/Rt7Z64f9+pK1vY0LOVKmn4kt35IsVpdqoICl5TgtHGAdG3ZQnOlNK4GCR3nvrrEM78ykQ8vrH+Jwqn0YV229usahUUKo5KoAA9K214a543Um34Sx+b+wrC2ityObgsbjEuuX/eMSD+QYT+Gu23t1jUKiqijkqgKPgK2V5msqpcVqvxyb7l6hFbI9pWq4uEjGXZVHixCj51jb3iSZ0OrYAOxB2PI+7Y/Cq/Cnjmw8Eso30pSoYAUrkveJwwDMsscY/G6r/M1qt+LpL/UrLL5pG+n/AJjAJ86ZpWVxV+CDfZkXOK3ZIUrRM0sZUyRaY2BywbUVIxgMqrgA776iNvMVhLxKJRlpFHrU63DrmlLlnB5+v6HFUi+p1UqDuOlUCnCrPKfCK3nf5hMfOsF4nezf2fh0g/FcyRwr79Kln9MCr6PB72rtTffT9TjrQXUnqgePR3IGsThYgRqjiQLMwJxpWVy41HuAQEnbIzkb+H9G+IStqu71Y1zkRWsa8vAyyqSR3chVnteCRRsHwWccmdmcjP3dRwn5QK3rH2er0qinNxx5Y5v10KJ11JaHnBeBw2ilYVwWOXdmZ3c+LOxLMfeaVJAUr16WNELCoXjb9RLDcE9hdUMngqzMmH9wdIwT3BiTyqarl4mgaGQEAgo4IO4I0nbFdOMpHCLwJbtLO6oDLPlmIAwszxrufwqtZw8SluG02ls7/wDnShoIR7mZdb/kUg+IqG/oMt0mtA8qLI6EhGcBmUeCsd1Hur6rSitY8zlLUilkqcfRCSXe7u5GHfFb/wDh4+fIuCZT+se6p/hXBoLVdMESRg89IAJPiW5sfMnNd5pTMYqKwkSSSOC64PFIS2GVjzZGZCe7fBw35ga4rjgkmPq7hg3cZEjcfBQh+dTlKXrWdvV1nBPsTUmtmU//AETxJf21mw84Z0+QlNZpwjiB5z2i+6CZv5zCrZSlv8TZb+Eg8SXmV6Po/Of6y8b/AIUUSf3w9Z3fRdGQ6ZJusypDtLKwyjBhmPUF0nGDgDIJqfoaYhY28FiNNLsjnNJ9SBFnP9yPP+8bH/TrTNY3mSEW3A7i0khP6RGP51YxSkY8BsU88n5v7k3Wn5lXXgV4x7d3Eg8IoO1+qSRh/DXTB0VX9tcXM3vl6sfpgCAjyOan69p2lYW1P4KaXZEOeT3Zw2vB4IjlIY1P3gq6j72xk+teX3CUlYPqdHA06kI9nOcEMCp35ZG2T4mu+lMypwlHlkk15dDhENwIHnNN6GNfmqA1pbolbMcuJZPJ7i4Zf0GTT8qnaVVTtaEPggl2R1tsi+H9HLS3OYbaGM+KxoG/VjJqTxXtKYOHmKaa9pQB5ivEz31lSgBSlKAFKUoA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396240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9460" name="Picture 4" descr="http://www.abc.com.py/imagenes/2012/06/04/_491_464_3003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2571744"/>
            <a:ext cx="2571768" cy="24303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PASOU OS ANOS DA GUERRA CIVIL, NA RETAGARDA NO HOSPITAL MILITAR DE PONTEVEDRA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4643446"/>
            <a:ext cx="8186766" cy="1482717"/>
          </a:xfrm>
        </p:spPr>
        <p:txBody>
          <a:bodyPr>
            <a:normAutofit lnSpcReduction="10000"/>
          </a:bodyPr>
          <a:lstStyle/>
          <a:p>
            <a:r>
              <a:rPr lang="es-ES" i="1" dirty="0" smtClean="0"/>
              <a:t>A GUERRA CIVIL TIVO LUGAR ENTRE O 1936 E O 1939… CANTOS ANOS TIÑA ENTÓN XOSÉ MARÍA?</a:t>
            </a:r>
            <a:endParaRPr lang="es-ES" i="1" dirty="0"/>
          </a:p>
        </p:txBody>
      </p:sp>
      <p:pic>
        <p:nvPicPr>
          <p:cNvPr id="26626" name="Picture 2" descr="https://encrypted-tbn1.gstatic.com/images?q=tbn:ANd9GcRhJomaK0NixDO9baI9Y-PhnO84RlFIPrPeGiyMlCp-IiyPs2BX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1785926"/>
            <a:ext cx="3500462" cy="26235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CASOU CON TERESA ZUBIZARRETA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929198"/>
            <a:ext cx="8229600" cy="1196965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EN QUE ANO CASOU CON ELA SE CASOU CON 40 ANOS?</a:t>
            </a:r>
          </a:p>
          <a:p>
            <a:r>
              <a:rPr lang="es-ES" dirty="0" smtClean="0"/>
              <a:t>SE CASOU UN 10 DE AGOSTO… QUE ESTACIÓN ERA?</a:t>
            </a:r>
            <a:endParaRPr lang="es-ES" dirty="0"/>
          </a:p>
        </p:txBody>
      </p:sp>
      <p:sp>
        <p:nvSpPr>
          <p:cNvPr id="21506" name="AutoShape 2" descr="data:image/jpeg;base64,/9j/4AAQSkZJRgABAQAAAQABAAD/2wCEAAkGBhQSEBQUEhQUFRQWFBYYFRYVFRQWFxYYGBcVFxgXFBgYHCYeHBojGRgUHzAgJCcpLC0sFR4xNTAqNSYrLCkBCQoKDgwOGA8PGikeHBwpLCksKSopKSkpLCwpKSwpKSwpKSkpKSksKSkpKSwsKSkpKSkpLCkpKSkpLCksKSksKf/AABEIAOQAxwMBIgACEQEDEQH/xAAcAAABBQEBAQAAAAAAAAAAAAAAAQQFBgcCAwj/xABBEAACAQMBBQUFBAgFBAMAAAABAgMABBEFBhIhMUEHE1FhcSIyQoGRFCOhsRUzUmJywdHwJENjguFEU1SSc6LC/8QAGQEBAAMBAQAAAAAAAAAAAAAAAAECBAMF/8QAIxEAAwACAwEBAAIDAQAAAAAAAAECAxEEEiExQRQiE1GRgf/aAAwDAQACEQMRAD8A3Ddo3aWigE3aN2looBN2jdpaKATdo3aWigE3aN2loNAc4pK8b+UrGxHMCoSy1Zlb2zkHn5elTraOsYauXS/CxYpMU3ur5UXJ68vOo6yvnllHHCjjgfzpohYqab/ETW7TDWJt2M45nhT8VDbQn3PnRfScE9rSY40Wfej48xw+XSpILUNoLBVYk4GetSC6jGTgMPrUsnNH93oc7tG7QDS1U4ibtG7S0UAm7Ru0tFAJu0UtFAFFFFAFFFFAFFFFAFFFFAFBoooDzlTeBB6iqpdW5Rip6cvTpVuIplqWn94vD3hyq0vRp4+X/HXvxldeYsFB444CrBpNluLk+8ef9K8dN0jd9p/e8PCpWpp7+Fs+ZV/WPgVD7QLwU+ZqYpveWYkADZ4HPCqp6OGKulJlYTebCjJ8h/Opax0XGGfn4D+dScFqqDCgCvYCpdHbJyXS1K0hAK6ooqplCiiigCikpaAKKKKAKKKKAKKKKAKKKKAKKKKAKSlpKAKSmOoakIsDGSaWx1RZOHJvCp0X/wAdde2vB7XnLcKvvED1pZZQqknkKq91dF2yfkPAVKWzphwvKy1K+eVdVG6FLmPB6HFSVVOVz1poKKKWhUKKKTNALRSb1G9QC0UgNLQBRRRQBRRRQBSUtJQC0UmabXGoRxn25ET+JlH4E0A6oriOQMMggjxByK6oBaQ0maM0BF65abyhhzHP0qDjkKkEHBFXAjNV/VNM3CWX3evl/wAVeX+G/jZVrpR1qOo78agdeY9OlRlJXrawb7hfHn6VdeG2YWKSc0OHEWfE5/lUlXEa4AA6VW9sduorBVBBlnk4RQJ7zHxJ+FfM1xb/ANnjU3dNllaQAZOAPGq9qHaJp8B3ZbuEMOYDbx+i5rM9RW6vjvX0zBDxFtCSkajwZubGurXQbeMexDGP9oJ+prJfKiXpemmOJdLb8NJ0ztF0+4YLFdwljyUtuk+gYCvLa/bhbMxxRxtcXU2e5gj5tj4mPwr5+vhWdXuzlvMMPEnqoCsPQjka57OIzb62UuHaTetils7cd1QwO5npyYVbHyJspl49YyzXSa46GSW5s7JP2EQysPIsc5PoahY9qNYgbPfW90o+F4+7Zh5EYwasG1GqmWYqD7CEgDxPU1C1nyctqtSaMPFTndF02K29jvwy7rQ3Ef62Fzlh+8p+JfOrUDWHCX7Pq2nzpwMkvcSY+JHGOPjjI+lbgK2477z2MWWOlNHVFFFdDmFJmlppqeopBC8srBY0UsxPQAfn4CgGW0208FhA01w+6o4ADizt0VB1NUOCbWtV+8jZdOtm9zeXemcftEc+Pyr12V0V9WuRqV6p7hSRY27e6EB4SuOpPMf0xWh396kETyyMFRFLMfALxJoDOr7ZvWrSGR4NQF0QhPdyxDeOB8HPjUH2U6BZanBM96jT3iyMJTMzEgH3d0Z4DmD4H5VO2D6hrQMomaxsST3QQDv5lGRvlj7oNWDZfsytbCbv4jK0pUqzPITvA8TkciaAirns7nsj3ukXDRkcTbTMXgk8hnip/vhRYdsVuFlS9Rra5h4SxNxBPLMbDmK9+0rtA+xqtvbDfvJhiNRx7sHh3jj8vHGelZzomxaIe9ufvp2O8zNxAY8TgHmc9a45cs416d8WGsj8LTcduSMfuIJXH7QiZv5j8qW17aFLYc92fCWJ0/HkPnXkq4GBwHgOFcTwK43XUMD0YZH41g/k7f7/ANN64qS/3/4X/Q9sYpx7RVTjOd4bhA5kNyqf4EeIPzBFfN21uzohgY2zMokZEaAZKuWYYCjoc1s2wG2MV1CId1ori3VY5YJODqVAXI8VOOdb8Ndp3vZ5+aOlaH2paUVO8vu9R4f8V66BD7zfKpkjNecFqEzu8MnNaO3hZ56cdWehrB9JuTd3d3eyHLNM8UWeO5GhwAvhkGt4IrCtRtV0a8liuM/ZbiRpLeVMMUJPtJIngMjj5VmzzVQ1JXj1M3uiZpVFe8ViXUPCVmQ8nhYSL/8AXiPmK8pFxwII8c8PzryHFL6j2Vkml4zlmoQ4II4EcvzpD415wXKOMoysAcEqQQD4cKrp/S218PUmiimGswzPHu27qjE4LNn2V6lcdalLbWyG9LwNnLQ3utQheMVkDLK3TvDwRfXOPoa2tTWJ7K6ReWSFbO9tyWbeaOeHcEjH/Uzz6cfGrrs92kb04tL+I2l0fdDH7qX/AOJ+Xy/nwr2sXVTqWeJm7Ot0XmiuQ9FdTkKxrNtpydV1FdPQn7LblZL0j42zlIMj8fn4VZdutqPsVozoN6ZyI7dOZeV+C4Hlzo2D2W+w2gRzvTyEyXD8y8rcW4+A5D086AsMMQVQFAAAAAHAADgAPLFQm3OiPd6fcW8Zw8kZC54ZPAgHyOMfOp8VyaAzbZLtNtooo7W9Bs7iFFjZJVKod0boZG5YOM8fkSKu+sa5Hb2slwzAxpGXyCMNwyMHzOMY8ayWS909dSvZdZJadJikEUqM0YgAHdmMY3Tnj6fOoHtJ27e/hEdsrLaKygnG6pJ4Iq+OP5VV1rwvMtjrZaJrh5dQnyZZ2O7n4U5ez4AgY9BVjJrw063EcUaDkqAfhxpww+leNlt3bbPaxQonSK2u000u81tbGSJSRvs4Xfxz3B161LbP6oLxfulbfzush95W8CP75GoMLd2ZKxRCeDeJQDg6ZOd0+Wc032XN9Lqc8VoBaSXEQZzJ7TIgI3nj/eOfxNapwzfn4ZbzVHv6XK30cXGq29uCHW0P2i6I4qrj9VFnqc+0fSrFtvse07Ld2R7q/h4xsOAlAH6uTocjhx+fCpXZPZWKwg7qPLMTvSSN78jnmzGpnFaE1HkmKt290Q2w22a38BbHdzxncnhOd6Nx68cHjVmzWX7TWpjuW1LTGWSaA7l7ChyJUGN4MB/mKOPy8RV92f16K8t0uIW3kcZHip6q3gRyNaE9nFrRxtRtDFY2slxMfZQcB1dj7qL5k/zqobGbLvM7ajqKh7idfuonGVt4j7qBT8RU8f615agv6U1num42mn4aQdJLg8Qp8d3+tTXaNqc0Gm3E0BIkRQQwGd0bwyeR5Cq1WvEWSPC87MbF3Lxxtbufit5HiP0U4/Cmjdmh6ahfgeBkVuHqRVr0q8EsEUisGDxo28OuVHH5nNOq4Nvfp1XwwbtH2US3ZIUmuZpZGVV72TIyeLHdAxgAj61OaRpSW8KxIOA5n9pupNO+0y2A1fT2PJo5fTfXAz9MfSlrJyW1qTdxUmti0UUVjNoU5mihu4fs14Mof1cnxwtzDK3h5U2orpGRw9o55Mc2tMn9htemhnbTb5t6aNd6Cb/yIehz+0P75UVT9vZXbTlnjYrcWcihHHvd3KChGfDJFLXtY7VTs8TJDitMtWgj9Kak16eNraM0VoDykk5STDxxyBrQ1FMtH0mO2hjhiXdjjUKo8h1PmeZp9VygVya6pDQGMa1fNcaxepJh44BEkasqnd9kE4yOpyagtv1xapjgFmjOByA48gKlZ13db1MeLRN8itG0Wm9/ayRjmVyv8Q4j+/OvMyV1zHq4pTwkgh4A+QrsGojZfUu+tUJ95RuOOoZeHH86lqyWnNNGqHtbBlpnsIN/aCZhyjs8H5lP607Z8A55DiTXt2N2neG8vTynlCRnxjjzy+Z/CtPFXrZl5b8SNMqj7WbRXE050/T1YTEDv7hgQlujdVPV8csf81dJpgo401F5xzgfzrXJj6Ovg12W2YisLdYYuPV3PvO5952PifwqnXd1+g7535WF3vtu/DDcKpb2R0V8Yx/StGjcEZqvdomjLc6ZcxsMkRNInk8YLjH0x86ma0yjkZ9lVgU01JX/AFl073Eh6kyMcZ9Fq2TwK6lXAZWBDKeIIIwQflwqvdm+oLNpVoy8MQqhHgY/YP5Z+dWWor6TK8M9TZa/00n9Guk9sSSLWdsGPPEiKToPX/mr3YyO0SNIgRyoLIDvbpIGRnrg540lxc7vAc6bi8byqW9ovOJ/Sv8AaXock0EU9uu9cWkneouM764w6eeQOXlUdpVvDfw9/ZOP9SFiA8TdVbqKvsMu8M1iesaW17fXF3aMLKOOUwB4d5ZJ5FGXdsEDhw+vjxqtKan+/wCEQ7itSWGWMqxB5g4OMH8q5rxtIWVFVnLsBguebeZr2ryn98PYXz0KKSvO6uljRnchVUZJPIf34USb8Qb16yC291XurGSP4pmRQP4WDk/gPrRVk7P9lTez/b7pPuVDLaxOPeDAhpWHmOXrRXs4cfWEmeNmydrbRrlFFFdzOFJS0lGDHdrLbutfkPS4tUceBMZ3T8/Z/GvSrN2nWCLFFeMhZrZ+JHPun9l+GeI90/KqwHyMjkQCPQ8vwry+ZOq2erw7TnRB3ukSRTNPaY3m/WxMSEk8wejVydrd3hLbXCN4BN4fIjhU/mlzXBZE/KWzQ4ae5eiqahPdXqGOGNoImB3nl4Mw/ZVRxANaZ2U6kkmmRxqoSS3JiljHR1J9o/xc6r1SGjBba5juEHs3LCC5APAP/lyEfLHzrVx7VbnWjHycbSVbLreocg9KbBfAGpSjhXfevDnOTSPG1jwvGu5wu629jd3TvZ5Yxxz5Yr0qr7Yah3o+wwH7+4UoxX/KQghmPgd3NEts5VX6VTsP2iQwvZkbrK7ywhuckTk8R44I/GtTqm692agwWptG7m5s1UQuOG+q80c/vHJyeRJ6Zr00DtBSSQwXUb2tyvArKN1HI4ZRuWPKulx+lJostzbZ4im32ZvCpJTnlx8+YNKVqi2dllaPG2i3Rx/vkKyrQEKwXcB9+31CUsP3ZhvI3pkEfKtNtdcglleKOaN5EGXRWDFQeHHHnwqhbXxmy1A3kXdyLMoju7YuFZ1GNyRQfiHL5eZqOnaWiivrSob0VILbwSxiWK4iVGGd2VxGy+IKtxGPOqxcajLcS/Z9NUXEvJpV4wx+JLngT/eDWD+Nk3rR6X8mNb2e2sa/FbL7Zy592NeLt6Dp6052V2Gn1GRZ78blupDJbjOG6jf8asex/ZHDbN3905ubk8Sze4p8EXn9a0FUAGAMDyrfi46gwZeS78QkcIUAKAABgAcAAOQA8KSvSitOjILmiozQdoYLyFZbdw6EdOanwYcwR4VIPKAMkgAcyeQ9TUg7oqoN2r6aLgQfaF3id3eAYxhvAyY3c/OrYsgIyOI8aA4ubdXRkcBlYEMDyIIwQaxzaKKTTZgkyH7Gf1MwG93f+nLjljpW0Gqb2uXG5o90epVU/wDZlWqXCtaZeLcPaKfb3CyKGRgynkQcj8K9MU/i7FLdoongnntpDGhbu23lLFRk7refnXCdjlznjqs275RLn6lqwvhvfjN65q16iPnuFRd52CjxY4H41DX20azQP3EUssMDpPNMo3UAj5KDn2jk8fSr5p3YvZqwe4aa7cf99yV/9Bw+uandqtPjj0u7jVFSMW03sqAAMRseQ9K7YuMoe2cM3JdrSHMWrxm3W4LBIjGJN5iAApGeP5VWLztc05Bwn7xugiUyMfQCudkdMF5s/DBJylttwnw4kK3qCFPyrnsomjMD20sMSXdo3dy+woZgPckzjjkda6TKbODpha7TX1+27aWslvARxuLgBW/2IT/X5VadntlY7QEjLyt78rcWb+g8qmgKUV2SSKb2GKjdU0CK4GJUVh0yBkeh5ipOipIKPfdmCsAIbu7twPhSTK+hBobstjcYmubqReq96UB9cVeKQ0BimmmSxvJNKsrcCZ5N43GF3lgYBss2eY5cfHxxVp1rTLHSrZpp0M8rEBd870ksh4BVHQVAaPtZb6fqOqvelhcvOoiUKzPJFj2BHjh4V4xia9uftt4N0gYtoDxECH4m/wBQ+NWmdkbG+gwWkmoqupWyK0yZgDBe4DkgmPA+PGOZrZbDTo4VCQxpGo+FFCj6Cst1fR0uYjHIOHNSOat0ZfMGpPYfbd45Fsb9vvMYt5zwWdRyVj0kH41a46+jZpNLSA0tcyQooooCj6x2WwPKZrWWaymY5Zrc4Vj+8nKoybsqubjC3uqXE0I5xqoj3vInNaXRQEDDsTZLbfZhbRdzjG6VBz5luefPNVabSb/SjmxzeWfM2sjffRDr3LniV8uNaPSEUBSdH7XLGY7krtayjg0VypjIPhvH2T9flXXaBcW95pdzElxAWaMlPvU4svtAc/KrHqmz1vcjE8MUv8aAn686gD2SaXnP2OP6tj6ZoB52ebQreadBKp9oIEkHVXQBWB/A/OrJUfpekwWkW5BGkUYJO6oAGepP9TVU1ztdtYZO6txJeT8u7t1LAfxPy+maAveapnazq/daZNGpzLcAQRIPeZpCFOB/DvVGx61rl0Pu7W3skPJp3Mkg/wBi9fUCnWh7AFLkXV7cPd3K57ssN2OLP/bQcAfOp0TplR2e0eaS4ksJL2e0e1iiFvFFhQy7oLSHPv8AtE8KjdpbnUNKvobyZRNu/dvcR+yJ4v2J15LIBybyFaXtlsSl8FdXaC5iOYZ04Mp5gNjmvl51Vk27a3P2HXYVXfUgTgB4Zl5ZYDl644Hwqj2nsto0zSNWjuYY5oW3o5FDKfI9D4EHgfMU9rJ7TT7vTF73SmW9sGJY2+8GZM8SYXHMeXE+Rqy7OdqtldHcL/Z5+TQzjcYHwBPA/n5Cp2U0XSiuVYEcDQzYqQKTVT252+jsIwoHe3L8IYF4sx6Fsck86htqu1HDtbaaouLnkz/5MPTLNyJHhyquaNs73btPO5nun4vM3TyQdBV5hsHGhaPJvvdXbd5dzcWJ4iMdEToMcuFS9zdLGhd2CqoyWJ4D1plrO0UNsv3jZY+7GntOx8FX+tV02U91epHqEbQxtAZ4LfPv4fd++655nHlXfanxFfpO7Pa410HfuikW9iJj70gHNt3oM061fSUuYyknjlWHvIw5Mp6EGniIAAAMADAA6UtX156QSHZ3thI7NY3Z/wATEuUf/wAiLhhx+8BzFX9TWI7WBoljvIeE1q4cH9qPOHQ+WD+dbJpWoLPBHKnuyIrr6MM1kuer0WQ7oooqpIUUUUAUUUUAZqI2j2mgsoTLcPuryUDizt0VF5k1ztRtNFY27TzHAHBVHvOx5Io8TWebDn9I388+oAi6tyO6tXGEgjYAq6qfebxPT58APA6hcatfLbXxls7d4u+htl9l50yR96/POATu4rR9F2et7RAlvEkYx8IGT/EeZPrUbtjsct8sbK5huYTvQzrzQnmD4qeoqDTaXVrUbt1Y/awP860YZbzaM8jVi68L/iiqEe1NuQ0zUd7w7rr6177NbfzXN+bWaze2+4Mq963tkBgOK+HE/Smy3YuN1crGjO5wqKzMT0Cgkn6A1m/Z9o/6UnuNTu0DpIWito3GVWIeyTg9SMDPqalO2TUTFpMiqfanaOEf7myw+YBHzq37MaQLWzggUY7uJFPrgbx+uahlaZU7rsoWJzJplxLZSHjuKS8LeqN0qt7Q6deEY1PS475R/wBRaHdl9cD2s/KtkIpMVXRQ+e7XX47U/wCC1K6tcf8ATX8EjoP3QQGx9K8tZ7V7i8QWszpHFn76e1Ejd4v7K8MrmvoSa0R/fRW/iUH86I7JFGFRAPJQP5VK8Bhel7SwKois7S5k8BHAwyf3mPEnzNTNrs1q94cFY7CI/E5EkxHko5fPFa+q45cK63av3YKjsr2Z2tk3eYM1wec8x3nz+7n3flVa7TE3NX01x8cc8Z9But/+jWp1lnbZDKj2F1Eqt3Uzphjgb024E+XA1VP0HpRVYM2qn/LtB/vY/kKT7HqcnBpreIeKIWI9M1r7FNEltRqUUNrJ3zABkZVHxMSMAKOvMfSr12Wow0ezDZz3I5+GSR+BFZDf7GK8sMBd7i7unC95If1cQ9qWRV6AKD9TX0FY2ixRpGgwqKqqPAKMD8Kz5HtlkOKKKK5khRRSUAtctXVIRQGQ7Q34TXFk1VWS0j4WTY3oN/hl5T+35HlgdKtW0ex8d60d1bzGC5VfuriIg7y9Fbo6/wBatWoaZHPG0cqLIjDDKwBB+tUCbYK709i+kTfdE5aznJaM+PdsfdP95NCyOv0hrlvwa3trwD445O6Y+ZVutIdq9YbgmlKh8ZJ1xXrYdqUauIdQiksZv9QZiY+KScsetXSC4V1DRsrKeTKQyn0IqxZGY32r6rbXljNfzRJbyzmJ4ofcXeX2e8Yjjk/lUzt9ZSW9zb6nAhkNuGjuI14s8Dcyvju5qz7R7PRXts9vMPZfqOasOKsp8QapdltZc6XiDU0eSBfZjvY1LKV6CYcwfOoIa0Mdv9ore/TSxbyrIsmoRbygjeAGODrnI51r4rDNsrnTGutPurIwGQ30Rm7o4JXeBy6dOPXHWtzFCjFoxRRUAMUYoooAooooBKoHbMubKAZwTe2+P/Y1oFZ92zt/hLbw+3W+fqalfQM5hhm/iP515SyhVLMcBQSSegAyT9K9Xkyxz4n8zUJtlE7W0cMf6y8nS3TH7JP3jemML861t6RRImuybSzO82pSDjLmK2BHuwqeLD+I/lWmgU00nTkggjhjGEjRUX0AxTysjey4UUUVAEoopaAKKKKASjFLRQDPU9KiuEMc8aSIeauoYfQ1SbjslELGTTLqeyfnuBi8LfxI3T61oVJigMluNv8AUdPuUtr22S6LoXR7bKs6rnJCEYJHhwqf0rtT0659hpe6fk0dwpQ58DvcDXr2oaLJJbJc24/xNnIJ4sc2A/WJ6FRn5VUtZa01LUdKneNJLe6hmjYHpKBvBWIIIYE451Oyds77VtnbVbe2ntYYFka9hAeFUG/knhlBg8cH5VsArHeybYK1lD3Dq5aC9lESlz3Y7tvYJTqV8TWxAVBAtFFFAFFFFAFFFFAITWb9t9xGLODedQVu4WIyM7oJy2OeAKsfaB9s+wymwP34xjgC278Xd54b+OXpWaaBd6Cih70yvdc5PtyyM+91wvu4zmgH9ztXYqeF5Cyk88nI49RinVvqdvd67p6W0qyxW9rNJlTkb59nj5+7Xcm29nJ7GmaYbpzwBW3SOIeZYryqX2F2HkiuXvrtIY7l13Uit1CRxIeYbd4OxwvHyq9W2QloviiuqQCjFUJFooooBKKKWgCiiigEopaKASilooDhlrPdT7FbSWYyxzXMA7zvRHE6d2sn7SBlODWi0UBB7J7KpYQtFG7yb0ryM0m7vFnOT7oAqaBrqigEzRmloNAIDQaBQaATeozQldUBzTebT43OWjRj4lVJ/EU6ooDySIAYAAHgMCuxS0tAJmjNLRQCZopaKASloooAooooAooooAooooAooooAooooAooooBBQaKKARK6oooAooooAooooAooooAooooD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303338"/>
            <a:ext cx="2371725" cy="2724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1508" name="Picture 4" descr="http://4.bp.blogspot.com/-Geonoa2KXf4/T_byNAY9ilI/AAAAAAAAAKU/FtXgdrjaP9Q/s1600/dibujo_beso_boda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7" y="1590873"/>
            <a:ext cx="1857388" cy="21333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477</Words>
  <Application>Microsoft Office PowerPoint</Application>
  <PresentationFormat>Presentación en pantalla (4:3)</PresentationFormat>
  <Paragraphs>36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XOSÉ MARÍA DÍAZ CASTRO. ESTE ANO É O AUTOR HOMENAXEADO NO DÍA DAS LETRAS GALEGAS.</vt:lpstr>
      <vt:lpstr>NACEU NO ANO 1914, UN 19 DE FEBREIRO NA PARROQUIA LUGUESA DOS VILARES, GUITIRIZ.</vt:lpstr>
      <vt:lpstr>A SÚA ALDEA ERA COÑECIDA COMO "VILARIÑO DOS CREGOS" PORQUE SÓ TIÑA TRES CASAS E, EN TOTAL CHEGOU HABER NOVE CREGOS</vt:lpstr>
      <vt:lpstr>DE PEQUENO, PARA AXUDAR NA CASA TIÑA QUE FACER TAREFAS AGRÍCOLAS: LINDABA AS VACAS, APAÑABA PATACAS, RECOLLÍA AS GALIÑAS...</vt:lpstr>
      <vt:lpstr>UN DOS SEUS PRIMEIROS COLEXIOS FOI A ESCOLA DA CONCHADA.</vt:lpstr>
      <vt:lpstr>CANDO TIÑA QUINCE ANOS MARCHOU A MONDOÑEDO A ESTUDAR PARA CREGO NO SEU SEMINARIO.</vt:lpstr>
      <vt:lpstr>ESCRIBIU DENDE MOI PEQUENO POEMAS E RELATOS E AOS TRINTA E DOUS ANOS GAÑOU OS XOGOS FLORAIS DE BETANZOS.</vt:lpstr>
      <vt:lpstr>PASOU OS ANOS DA GUERRA CIVIL, NA RETAGARDA NO HOSPITAL MILITAR DE PONTEVEDRA</vt:lpstr>
      <vt:lpstr>CASOU CON TERESA ZUBIZARRETA</vt:lpstr>
      <vt:lpstr>TIVO UNHA FILLA E DOUS FILLOS QUE SE CHAMARON JOSÉ MARI, MAITE E ÍÑIGO</vt:lpstr>
      <vt:lpstr>NO ANO MIL NOVECENTOS SESENTA E UN PUBLICOU O SEU PRIMEIRO E ÚNICO LIBRO. É UN LIBRO DE POEMAS QUE SE TITULA «NIMBOS»</vt:lpstr>
      <vt:lpstr>AO DEIXAR O SEMINARIO ESTUDOU NA UNIVERSIDADE DE SALAMANCA, DEDICÁNDOSE AO ENSINO E AO ESTUDO DE DIFERENTES IDIOMAS (INGLÉS, ALEMÁN...)</vt:lpstr>
      <vt:lpstr>TRABALLOU MOITÍSIMOS ANOS EN MADRID, COMO TRADUTOR DE MOITAS LINGUAS EUROPEAS.</vt:lpstr>
      <vt:lpstr>MORREU EN LUGO EN 1990.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XOSÉ MARÍA DÍAZ CASTRO. ESTE ANO É O AUTOR HOMENAXEADO NO DÍA DAS LETRAS GALEGAS.</dc:title>
  <dc:creator>lg</dc:creator>
  <cp:lastModifiedBy>*</cp:lastModifiedBy>
  <cp:revision>15</cp:revision>
  <dcterms:created xsi:type="dcterms:W3CDTF">2014-05-11T19:56:14Z</dcterms:created>
  <dcterms:modified xsi:type="dcterms:W3CDTF">2014-05-12T08:22:04Z</dcterms:modified>
</cp:coreProperties>
</file>