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4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91A9-0ABF-4B17-BECC-5F9D22CCCD11}" type="datetimeFigureOut">
              <a:rPr lang="es-ES" smtClean="0"/>
              <a:pPr/>
              <a:t>13/05/2014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E97C-0F0C-4943-B08C-56418599E72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91A9-0ABF-4B17-BECC-5F9D22CCCD11}" type="datetimeFigureOut">
              <a:rPr lang="es-ES" smtClean="0"/>
              <a:pPr/>
              <a:t>13/05/2014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E97C-0F0C-4943-B08C-56418599E72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91A9-0ABF-4B17-BECC-5F9D22CCCD11}" type="datetimeFigureOut">
              <a:rPr lang="es-ES" smtClean="0"/>
              <a:pPr/>
              <a:t>13/05/2014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E97C-0F0C-4943-B08C-56418599E72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91A9-0ABF-4B17-BECC-5F9D22CCCD11}" type="datetimeFigureOut">
              <a:rPr lang="es-ES" smtClean="0"/>
              <a:pPr/>
              <a:t>13/05/2014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E97C-0F0C-4943-B08C-56418599E72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91A9-0ABF-4B17-BECC-5F9D22CCCD11}" type="datetimeFigureOut">
              <a:rPr lang="es-ES" smtClean="0"/>
              <a:pPr/>
              <a:t>13/05/2014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E97C-0F0C-4943-B08C-56418599E72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91A9-0ABF-4B17-BECC-5F9D22CCCD11}" type="datetimeFigureOut">
              <a:rPr lang="es-ES" smtClean="0"/>
              <a:pPr/>
              <a:t>13/05/2014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E97C-0F0C-4943-B08C-56418599E72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91A9-0ABF-4B17-BECC-5F9D22CCCD11}" type="datetimeFigureOut">
              <a:rPr lang="es-ES" smtClean="0"/>
              <a:pPr/>
              <a:t>13/05/2014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E97C-0F0C-4943-B08C-56418599E72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91A9-0ABF-4B17-BECC-5F9D22CCCD11}" type="datetimeFigureOut">
              <a:rPr lang="es-ES" smtClean="0"/>
              <a:pPr/>
              <a:t>13/05/2014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E97C-0F0C-4943-B08C-56418599E72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91A9-0ABF-4B17-BECC-5F9D22CCCD11}" type="datetimeFigureOut">
              <a:rPr lang="es-ES" smtClean="0"/>
              <a:pPr/>
              <a:t>13/05/2014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E97C-0F0C-4943-B08C-56418599E72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91A9-0ABF-4B17-BECC-5F9D22CCCD11}" type="datetimeFigureOut">
              <a:rPr lang="es-ES" smtClean="0"/>
              <a:pPr/>
              <a:t>13/05/2014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E97C-0F0C-4943-B08C-56418599E72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91A9-0ABF-4B17-BECC-5F9D22CCCD11}" type="datetimeFigureOut">
              <a:rPr lang="es-ES" smtClean="0"/>
              <a:pPr/>
              <a:t>13/05/2014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E97C-0F0C-4943-B08C-56418599E72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FB91A9-0ABF-4B17-BECC-5F9D22CCCD11}" type="datetimeFigureOut">
              <a:rPr lang="es-ES" smtClean="0"/>
              <a:pPr/>
              <a:t>13/05/2014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29E97C-0F0C-4943-B08C-56418599E72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4.bp.blogspot.com/-Pn9mKQUw0E8/UcV7iLeFJoI/AAAAAAAACT4/YHsl8xrHNqI/s1600/XOS%C3%89+M%C2%BA+D%C3%8DAZ+CASTRO.JPG" TargetMode="External"/><Relationship Id="rId2" Type="http://schemas.openxmlformats.org/officeDocument/2006/relationships/hyperlink" Target="http://www.google.es/url?sa=i&amp;rct=j&amp;q=&amp;esrc=s&amp;frm=1&amp;source=images&amp;cd=&amp;cad=rja&amp;uact=8&amp;docid=JTcya1UBo83gkM&amp;tbnid=SXSLK1Gm9IlmcM:&amp;ved=0CAUQjRw&amp;url=http://biblodiazcastro.blogspot.com/2013/06/rematamos-o-curso-cunha-boa.html&amp;ei=Wd1vU7eEF-mQ7AaQ0oGYDA&amp;psig=AFQjCNE_jkchbSUIT6aodMj1OqAMvcNIdA&amp;ust=1399926485580824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es/url?sa=i&amp;source=images&amp;cd=&amp;cad=rja&amp;uact=8&amp;docid=ni4KL1uS1U0b3M&amp;tbnid=b5QOtQBi21a7FM&amp;ved=0CAgQjRw&amp;url=http://www.paracoloreardibujos.com/2012/01/bebe-antes-de-nacer-para-colorear.html&amp;ei=_ddvU6-kJYyg7Aa9n4DAAQ&amp;psig=AFQjCNHcY4ecL-6aagswGfvc5THoWbS6uA&amp;ust=1399925117685141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google.es/imgres?imgurl&amp;imgrefurl=http://blogs.hola.com/rimaquealgoqueda/el-vate-impenitente/2008/02/&amp;h=0&amp;w=0&amp;tbnid=GvlA8vTY1GJ7sM&amp;zoom=1&amp;tbnh=217&amp;tbnw=160&amp;docid=pEEtI9JoHTVHPM&amp;hl=es&amp;tbm=isch&amp;ei=atdvU-mUOY2y7AaSsoH4CA&amp;ved=0CAgQsCUoA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://www.google.es/url?sa=i&amp;rct=j&amp;q=&amp;esrc=s&amp;frm=1&amp;source=images&amp;cd=&amp;cad=rja&amp;uact=8&amp;docid=Ct6tgasr2CDVVM&amp;tbnid=4CMDiD8Q4GM92M:&amp;ved=0CAUQjRw&amp;url=http://es.dreamstime.com/fotos-de-archivo-libres-de-regal%C3%ADas-fila-de-la-casa-del-arte-de-clip-de-las-casas-image2268988&amp;ei=1ddvU6yRMune7AbLmIGYAQ&amp;psig=AFQjCNE0KL_pSOaz_yDJQ1V44wy0gFAqLw&amp;ust=1399925038174625" TargetMode="External"/><Relationship Id="rId4" Type="http://schemas.openxmlformats.org/officeDocument/2006/relationships/hyperlink" Target="http://www.google.es/url?sa=i&amp;rct=j&amp;q=&amp;esrc=s&amp;frm=1&amp;source=images&amp;cd=&amp;cad=rja&amp;uact=8&amp;docid=Q7ivwhkRv8tLoM&amp;tbnid=KTphJqTBq5JGTM:&amp;ved=0CAUQjRw&amp;url=http://blogdu.com.br/tag/logica&amp;ei=tNdvU5__EcLR7AbR-oHYAw&amp;bvm=bv.66330100,d.d2k&amp;psig=AFQjCNE0KL_pSOaz_yDJQ1V44wy0gFAqLw&amp;ust=1399925038174625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google.es/url?sa=i&amp;rct=j&amp;q=&amp;esrc=s&amp;frm=1&amp;source=images&amp;cd=&amp;cad=rja&amp;uact=8&amp;docid=vj7xhlTESiJQXM&amp;tbnid=uM9vWBDnnkBYMM:&amp;ved=0CAUQjRw&amp;url=http://imagenes.colorear-dibujos.com/imagenesanimales/imagenesparacoloreardeanimalesdegranja.html&amp;ei=LNlvU8z3A8ry7AapgYGAAw&amp;psig=AFQjCNHHImQ24xy02TAoJeRiEXtGwZ9xaA&amp;ust=1399925417796330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4.bp.blogspot.com/-Geonoa2KXf4/T_byNAY9ilI/AAAAAAAAAKU/FtXgdrjaP9Q/s1600/dibujo_beso_boda.jpg" TargetMode="External"/><Relationship Id="rId2" Type="http://schemas.openxmlformats.org/officeDocument/2006/relationships/hyperlink" Target="http://www.google.es/url?sa=i&amp;rct=j&amp;q=&amp;esrc=s&amp;frm=1&amp;source=images&amp;cd=&amp;cad=rja&amp;uact=8&amp;docid=xx4xgIV96KKaQM&amp;tbnid=WaZMiI528QFrWM:&amp;ved=0CAUQjRw&amp;url=http://mividacomolapinto.blogspot.com/2012_07_01_archive.html&amp;ei=vdtvU9HHBIuO7QbjqoHwAQ&amp;psig=AFQjCNFG8wEcvGsAqFaWuJxwC0y-jRgq0Q&amp;ust=1399926073456586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google.es/url?sa=i&amp;rct=j&amp;q=&amp;esrc=s&amp;frm=1&amp;source=images&amp;cd=&amp;cad=rja&amp;uact=8&amp;docid=chpC-xsiQI1qTM&amp;tbnid=GMgiGm9NHtNKTM:&amp;ved=0CAUQjRw&amp;url=http://www.colorearjunior.com/dibujos-para-colorear-de-ninos-y-ninas_2.html&amp;ei=HtxvU8DkC6ev7QaV_YCYAQ&amp;psig=AFQjCNHQaTWKAOhbDsudvCnuogySOu4mWw&amp;ust=1399926159829709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42910" y="571480"/>
            <a:ext cx="7772400" cy="2814656"/>
          </a:xfrm>
        </p:spPr>
        <p:txBody>
          <a:bodyPr>
            <a:normAutofit/>
          </a:bodyPr>
          <a:lstStyle/>
          <a:p>
            <a:r>
              <a:rPr lang="es-ES" b="1" dirty="0" smtClean="0"/>
              <a:t>XOSÉ MARÍA DÍAZ CASTRO. ESTE ANO É O AUTOR HOMENAXEADO NO DÍA DAS LETRAS GALEGAS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0" y="5105400"/>
            <a:ext cx="6400800" cy="1752600"/>
          </a:xfrm>
        </p:spPr>
        <p:txBody>
          <a:bodyPr/>
          <a:lstStyle/>
          <a:p>
            <a:r>
              <a:rPr lang="es-ES" dirty="0" smtClean="0">
                <a:solidFill>
                  <a:srgbClr val="FF0000"/>
                </a:solidFill>
              </a:rPr>
              <a:t>CEIP VILAVERDE</a:t>
            </a:r>
          </a:p>
          <a:p>
            <a:r>
              <a:rPr lang="es-ES" dirty="0" smtClean="0">
                <a:solidFill>
                  <a:srgbClr val="FF0000"/>
                </a:solidFill>
              </a:rPr>
              <a:t>2014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4098" name="AutoShape 2" descr="data:image/jpeg;base64,/9j/4AAQSkZJRgABAQAAAQABAAD/2wCEAAkGBxQTEhQUExQUFBUXFx0XGBcXGBccFBcdHBgcGB0dHRgYHCggGBwlHB0VITEhJSkrLi4uHB8zODMsNygtLisBCgoKDAwOFA8PFCwcHBwsLCwsLCwsLCwsLCwsLCwsLCwsLCwsLCwsLCwsLCwsLCwsLCwsLCwsLCwsLCwsLCwsLP/AABEIAPMA0AMBIgACEQEDEQH/xAAbAAABBQEBAAAAAAAAAAAAAAADAQIEBQYAB//EADwQAAEDAgQDBgQGAQMDBQAAAAEAAhEDIQQFEjFBUWEGcYGRofATIrHRMkJSweHxIxQVYiQzojRTcpLC/8QAFgEBAQEAAAAAAAAAAAAAAAAAAAEC/8QAFhEBAQEAAAAAAAAAAAAAAAAAAAER/9oADAMBAAIRAxEAPwD1RxSa00pJQElMXakrWoCsRmpGssnsagXSuRE1yBQU0rg8KDjcyZTaXONggmSkKyVXtU8mWMGnhMkkc7bILu072wY1CLh8C/MEINg4JoCy1DtaDGpum/DyV3g8xZUEhwP1U0TSmlq7UuVCEKPVUuEN7VBBeFwKO9qDpVCmEockDE7SgE4nuUeqpZao1ZqKhVEzSnuC4qovlxCe1qaVAgUik1NpsUoIOCI1NAT4QI4qNia4aCSYAT8RVAElYPPs9LzpFhw4+JUA847QPqO0tJazpae/mqepjC4QSY4SZ8ggNnUCTv163XF1usQPfiijHFbjhHAQLeKiPrSZjjPX6qQ6PfT2UXQwDhY+sesX81URh8wvv6o1F5GxI5GP2SVKg/KAAgOdefPx6KK2HZjO3OPwqs6h+FxO48lp2vleSDEQPxHvC03Z3NKupjZ1DaNz9URuwUxyc3ZMN0UNzVwpooCUBADQmkI5YgvKoE9RqyPUKiVSgjVAmhOeVwVGjITWtRSFwCiOZZEBQwisCAlJEehsCZjK4a1xOwElBlu2WZ6RoG5WRp4So/hA5mPfqrGgw4iq+s/8M/KOCtcO0nYGB5LKs1Uy6pq0gb+Xgm/7TVMSONufj0+y27cISu/25aRizlNS8TbvFvv913+1PsDa3SOq3H+3xzQKmACDHnKxxI7oSOyoHj/a0OLwEKve0tUVncdlbmX3HEouVY5zHA8RsVf0m6hB7rhZzGYPQ8wg9OynGiswOG/EcirJjV5v2YzF1Oq0E/KSAfFem0xZIBlqG8gI9QwojlUI99lGeUZ6DKKA5BcFJcFHqNlBCqOStKdVpJgEINTKVManakQ4IjEIIjEBlm+2eJIpCm0/NUcG+HFaQLIdpPmxVJvBrC7z/pSiNSpgAMFgBCv8twsAWVVg6Uu8ZWmwzICRXCiEpogI4CUqoAaIQK1EKZCHUCCpr4SVUYrCWiFpjTUHHUrKKzdKlBVLm7CHkcN55LSafmWf7QN+fwQVrHQQV6plOJ1UWOmTpE968opEzzv6L0Ps0f8AC3xRF04ob09McFVBcUwBOcVzEAarUxwUiqoxKANRqiVBdTX3QS1UXrSuSpoKiCNR2BR2uRmFAYrIZyP+sb1p/wD6WtKynaj5a2HfzLmT3iR9FBOy+nJlXjCqTAugq0biAipYKQlCFRc56qHymPKbrVfmebUqImo8N6cT4C6CwVfmr4as9W7bNJ+Sm4jmdyO4SnnPKdYfK6/6TuopQ66pu0bNneCnU60Hf39lD7Q1BAA92QZxtT5vHb+V6T2dEUGefqvNCb9Z9j916Dk+YshlKHNdpEahEoNA1yR5SsS1FRFeFwKa4p7QgaUBzVIhDcVFR32QXKQ9R3hWC9lMSEpJRk6Uak5RXFPooJwWb7Z0C6hLBLqbmvHgb+krRM2VF2hJmkCSGF4Do52InpY+MIM3jK7nuDNbKYIkNcTqk/8AEfuotOhWZ+DFMkflLj+6k5vl9Q/FexrZJLdM6SDIAl3EEQSBE8IVHiuytbTSdLi4j5m30NcTtDNhEXHEXUVoss7QYik4NxTTods+AW+Dm/utmMQItdeeZF2fxFAMJqvPzCWGCItJ0u4b7X49Fp+z73Pa7Xchx36Ej6QgXtRj6rKX+KATIkmI8SsDRwlEH4mMxAJn8Nz581fdqsFqrGmC4BwaQ2bEmbCbCS3+Cqip2Nr1WS9rSZsGvBEcuYPVBKZ2uwbBoYx0DiGQDHGST5quxdYVT8SiGsHMkz6eKn4HsuaB11GiAHS1ztRdNr9ALKZlXZgNY4wWue6QJiBzjh3IA5VgqlTeoWjkA367oPaPABoDtb3HkSfTkrqjhX0hcyOfFU+cYvU63l3IKzJaBL7b/q/QOMdVZU2lmJpQ5xl/5iTsRxPQqjwWZ1KL3vaJbIDhwhafDaX18M8bOOr0n7IreU0RxshNTiLKoj1BdKAuelCBHILkdR6qgA9RqhUhyi1FVXkJV0pQjLg1OCRpRCgJSco+Y4fWxzee3fwRWBOcUGcwWI1tqHjZpt+ZpLD6AK5oUoAAJjvVDlbdNWvTPCoXDud8w+pV/h6ZjgY98FFRcVg26vifpE8ShZPSAe5sRb63P7qzdSkfMbch7uq/K3aqtQjbYeCqAZtgWuqU3uF2kGeNjP38CVOpNAFoIQs91NbqYJdwET6IWU1hUFwWPH4mn3cKCW4MF4CD8QTPl9/qppw7TuEypg2ngiqzGvGkrzvOXQ+RxJXo2Oy+npNl55ntNocQ3wQDyeqDTqUxd74AHQbnoFfZfhS3EYdu4YSB4NMlU/Z2mAxzgQIdc845nktT2d/yPdW/IBpYTxv8zh0sAhWqplPc5R2OSl6Bj3XTg5DeVwcgdKE8SnuTSUAKiiuUurZRDdFXTEpKE1ydK0ycDdHCjNF1JpqArAm1QnNKHVQZXMz8PE6/1ENPiIHqD5rR4GrZQM7y4VWH9QBiPfOFGy/Hf4Q87gHUORbY+oKip2e43S3S0EuMmBvA3Kg9l8zp1A4sOziCDYt7wo+Equgvdd77npyA6BR8yyunVY6xY6J1sEOHG5G/ciC9pu2dOg7Q1nxXcg4ADvPBUeD7Tf6itT0U6lNxlpuIjmCNwDHsqq7P9m9YqF1QuM7xw7yVrMqyptAHTJcd3HfuHIKjQ4DMQ6GPhtSPB3UfZTyVl8QGmxidxf5u8XnxCNkuYv1mk92u0tP5rWIMb98KKk5/W00yV5xi3FzieH9rYdsMRGlvNZHMHaGciirLslk9Oq0veNR1mP62W5pUoAAAAWZ7Bf8Apm95PqtXKISEupCc9IXoFLk9Am6eHoCIbiuc9Cc9FMrFAKK4oTkFo0LiVySJVZEY5S6SisYitegNqSOKYF0IOLZBWYqs+FWc38tS45auI8R9FrDYKrzbBio0g2O4I3B4EIKPFsrDSaIY4Aw5ryRb/iRx71wzHFNj/otXUVmR6iUTBYm5pvtUG44EfqHRSMXQe8Qx7m842KignMsSWxSwWgnc1Hsawf8A1JcfJANHGvs5+Ho8/htc93/kQFCHZmvr1fEfA/5v+kwFb4DJnMOolzjzJKqIdLs5RDg92qrU/XUdJ8ALN8ArTC4RrHGpxiB5yfOB5IppwqfPs1bTab35KKqM8xuutJ2Z7CzeMqmq8gbDc/so9XGOqExs478T3KbRo6RoaIc4QOk7lRV92DzFoYabrOBLmz+YG8j3ZbcPXmOYU202U2gw5pHzCxFuHfyV92c7QnUKVU3I+Vx49D1VRq3tTwExlRKSgY4XS7BKEsoBlMKI5DRXO2QHFFc5BN0FqSlprosuaYVZHldKE18p8oFlEYUDUnscgkkqNVTw9BqvQZrtZhpDKjTpc19nDhIPnePNMy3OoIZVhtQW6O6tRsyDsR8RrPw0yNvzVBDvJogd5PJAxWWNr0xrHzAfiG4UGio5o0hdWzRsSNl4/nT8VhXxrcWHYm8eKTK3V8QPnqPDRy3PDfdUbnOu1VNvygy7kNysLjcS+s4l23Ieam43BMpt+UQeJ4k967J8qdUiJa3bq7u5KKHg8M5zoaP47zwWnwGWab/icdz+3crnKskDWiRAUvM67aNMxuduaDFZhh9VW/5J2jeFX43DBzmhtiDM8REyVaVDJJMx4bx/aTC0t3wZP05ILvIc31f46n4x5OHMeivtU7LFPwcxctdYhw3B9ifFT8uz1zbVRMSNbbixiSOAQamFzmKLhcwY4S0go5qoOBTCk1JHORTHlMSkocoLglMCUuTdSrIjSuL1FxGNYz8TmjvIVVXz9n5dTu4fuYQXwcna1kamcVnfha1o5kyfIWCZVfVcIfVf3Nhv0v6orR5hmtOkJe4DvN1na2fvrf8AaOhhsHbvPUDZveZ22VRiMGwv0jlL3bmOAneTx7lLYIgAbD7fvCI03ZekBTc0cHnqTMG54m6m4jBFpJZdp3b9vsoPZd13joD9QVojZBi88wzKrS0ib7cR9is/Rwn+nbMEtm0bk8BHErY5zj8O52mHVHj/ANvcd528FU5dh2nEj4jagBHya/wzeYO0/wAoKvAZO+u4PqiAPws5d/Mrb5ZlYYJIurOlRa0WAXPdCCPi6oY0uOwWMzDEF7yXX5DgOisO0GY6iWt/C3ru7+Peypm7k35eXd0UU17ZNvflawTncufLe3O/Qp1Jnhbf1+yaTJmeG3eUQ5gggnifSyiYcEhu333MKTSuZPDaffcg4Vw0NMbD9vfkiu/05mQdDt5G3l5KQzOn04+M0lv6m38xwQydpHsWTGYi5QaTA5g2oJa4EKS5yzOFqfDPytieA2O142Ct6GI1cfIoqXKQpoakeUFhVcegHmfsPVVmMwrnD/uO6xbyAVtoQ3MlVllauGa02E9XXPqkZ126K1zLCgSQPFVek6tp+igeSG39P5UXGVy0SCJIAAniePoT5qU4T3n3tZQKLNdQk7N+VvKZuf2VB8NR0iOJEzzN7n1RnCL8ht6fdIBeT79hOpSffVBedlx85/8Aj+6f23zB1OkGU3aX1DE8gN/NN7L2c73Gype2eM1V9I/II/c/sgB2WrhxiwdxHEEfzCtM4xYaw/8Aj0PA+Av3lZTJcQGYySQGlsnvuNu76IOe491RznwSASGi+nfeBw6oN9kPaVlX/GSPiDwkcwp+Z4nQxzulup4Lyzs/kOJrVfitBa2QQ9xII7vpC2Oa4t9qb4JFyRseAtwRVW6STfp6+t0974EcSbTyH9IdRwBHLf8AnrxXMvJ3vx977KBzXgAeyYAPjyXNGw57+F01omL+HD+eSKGdL+/TfzQDov8AmJjpv6oOAM02xzPoTxS1qmm56+KrskxOprxNw9w9SUE2pUPD35+KE0EneD6Dh9k9+8ePv1S4NsmYJ5IqQGcdRnhEfurPA03Ai9ut+HoojaJP5oHJT8HTA2JP0UFgmPT0J5VFylDUjSiBVlEr0ieXRVdbDQVflqjYmlYW4oMrmLNLZm8+/qgYCkWNAMNFu/zV1jcLO+wII43Bn+VCq0QBAO0W923QRHOE2ERMDlyRQ3mf42ugGmdzxN78AeSkUjpBMee+/wBJQTMvxhY5waJcQYHOwI7hffqouY5UKYdWxDtZNwxttR5E8lJ7MVNVR8jaY8SPsh54PivcXXY35Y6A38z9EELs5S1OqvcBcACBsOA7oUKph20qwJj4dQgOG8QZET7ur7D0y1nIu+Y2HHvVTnNOKZkje1r79EG4ploYNMAQsbmVaajj1jy9lWeQZgX0DO7beHBUFYzfr/JRS6pJ22tY+5RxYHpPuOO6DTESe4cOv8J9Z/DhtwsiHNIF/qfcbKQHd3M/sobSBc8YHvzVJnWLrVHmjRAbAGp54A8uqAPaTP2sOhvzPNuYH3QOyeHqtDnPEBxkAm4528Qp+V5JTo/MfmfsXHieg4KZq8IE933lRTqhuPWT09+amYCdI4WmR3/0oDQXOAkSDPRT6OHI/Eb+9hNt0Elrm6ocXR3mPJWtPayr8JSbYjjz/tWDFAXUhVHpSUMorRNRAgByICtMnykJSE2TGoOq0JEAQqbG4SOXKFdFyHXp6t0GTxAhwt9eUn7KDia8DVe3M2HT6+S0WOwoAI9OHvZZrFYdzyAAYmI5wEFt2RJDKjjvc+n9obsK97gDIZAJ/wCR3+qmZXhHMovEXKsW07XHqoINXb+PuqPtI+KcWk8VqHU+9ZfPaDqrg0NNiPrdULlNTRh6kcbeihatvT34Kc7DmnSFMC8z15b+SHQwDnG4i3psP3RQhtex/qEZtSesqZVwVovwTaWCI52nfxREGLchFr39/wAqsxFTRWpOj8bS09/4m+RnzV/Vwx0gwfZ/pVGesGgNF6hILQN4a70ESJ6ori4ujwtw29eCG9vhO/8AN+/yUylhSQAeKczKieH7++CgFg6YFxwBv47C97cFOoQ4Sdum3O8ItDLzxG/E7qY3AtH3O/mgTDjuA4e+5TElJgAsuc5QNc5DckeTyXIrQpQUMFOJWmRC6yZqSE2XMUBGpyaE4KgNWmHWI+qBQwobc3I8lLckQCeFwCcWpUDWsTH0ROyMFyCBXwocQbWKKygFIISQgH8IJDTbyRCmliAFXChwjbkoZwVJkWEuO5FyYJufAqye6N1EquBM3MC1jH2/sqKE2i1wJjifshVnaYsbkAWJ79uQnyT/AIE6Tpu3YuPWSQBO90//AE5sS6I2DQAPWUCBwMwRI36LnJKODYz8LQPfonuUAHtdMCwg362j91FFOp/jl0wTqsBIgx3cNlOLkMlFRcK14HzmfACB3D7lGKUpqC6anpVy0y5IuXKAgTiuXIEKa9cuVCtKQrlyBwXLlyBqQpVyK5MclXIgBKE4pFyK5cVy5QCcboUpVygY4ppXLkU0lNJSrlR//9k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17475" y="-1790700"/>
            <a:ext cx="3209925" cy="37433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4100" name="Picture 4" descr="http://4.bp.blogspot.com/-Pn9mKQUw0E8/UcV7iLeFJoI/AAAAAAAACT4/YHsl8xrHNqI/s320/XOS%C3%89+M%C2%BA+D%C3%8DAZ+CASTRO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43636" y="3643314"/>
            <a:ext cx="2609850" cy="304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NACEU NO ANO 1914, UN 19 DE FEBREIRO NA PARROQUIA LUGUESA DOS VILARES, GUITIRIZ.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4732365"/>
            <a:ext cx="8229600" cy="2482849"/>
          </a:xfrm>
        </p:spPr>
        <p:txBody>
          <a:bodyPr>
            <a:normAutofit/>
          </a:bodyPr>
          <a:lstStyle/>
          <a:p>
            <a:r>
              <a:rPr lang="es-ES" i="1" dirty="0" smtClean="0"/>
              <a:t>QUE NÚMEROS VES NO TEXTO SUPERIOR? CAL É O MAIOR</a:t>
            </a:r>
            <a:r>
              <a:rPr lang="es-ES" i="1" dirty="0" smtClean="0"/>
              <a:t>?</a:t>
            </a:r>
            <a:endParaRPr lang="es-ES" i="1" dirty="0" smtClean="0"/>
          </a:p>
        </p:txBody>
      </p:sp>
      <p:pic>
        <p:nvPicPr>
          <p:cNvPr id="2050" name="Picture 2" descr="http://t2.gstatic.com/images?q=tbn:ANd9GcT-WDXjoVNccKvuhWFAPGRSvl4sdC3fV_C_YTpfd5TyKLkHxo0s7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8192308">
            <a:off x="6361063" y="1913937"/>
            <a:ext cx="2036555" cy="288511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64292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A SÚA ALDEA ERA COÑECIDA COMO "VILARIÑO DOS CREGOS" PORQUE SÓ TIÑA TRES CASAS E, EN TOTAL CHEGOU HABER NOVE CREGOS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946679"/>
            <a:ext cx="8186766" cy="1768469"/>
          </a:xfrm>
        </p:spPr>
        <p:txBody>
          <a:bodyPr>
            <a:normAutofit/>
          </a:bodyPr>
          <a:lstStyle/>
          <a:p>
            <a:r>
              <a:rPr lang="es-ES" i="1" dirty="0" smtClean="0"/>
              <a:t>SE TODOS OS CREGOS ESTIVESEN REPARTIDOS POLAS CASAS… CANTOS CREGOS HABÍA EN CADA CASA</a:t>
            </a:r>
            <a:r>
              <a:rPr lang="es-ES" i="1" dirty="0" smtClean="0"/>
              <a:t>?</a:t>
            </a:r>
            <a:endParaRPr lang="es-ES" i="1" dirty="0" smtClean="0"/>
          </a:p>
        </p:txBody>
      </p:sp>
      <p:pic>
        <p:nvPicPr>
          <p:cNvPr id="1026" name="Picture 2" descr="https://encrypted-tbn2.gstatic.com/images?q=tbn:ANd9GcTETkbxbI7xHSkYg1uWrCkQ9l_HUDga7xAwQkIF5nurtKu73xP2VG1tIJ5Y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2571744"/>
            <a:ext cx="786575" cy="1066793"/>
          </a:xfrm>
          <a:prstGeom prst="rect">
            <a:avLst/>
          </a:prstGeom>
          <a:noFill/>
        </p:spPr>
      </p:pic>
      <p:pic>
        <p:nvPicPr>
          <p:cNvPr id="5" name="Picture 2" descr="https://encrypted-tbn2.gstatic.com/images?q=tbn:ANd9GcTETkbxbI7xHSkYg1uWrCkQ9l_HUDga7xAwQkIF5nurtKu73xP2VG1tIJ5Y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0166" y="2643182"/>
            <a:ext cx="786575" cy="1066793"/>
          </a:xfrm>
          <a:prstGeom prst="rect">
            <a:avLst/>
          </a:prstGeom>
          <a:noFill/>
        </p:spPr>
      </p:pic>
      <p:pic>
        <p:nvPicPr>
          <p:cNvPr id="6" name="Picture 2" descr="https://encrypted-tbn2.gstatic.com/images?q=tbn:ANd9GcTETkbxbI7xHSkYg1uWrCkQ9l_HUDga7xAwQkIF5nurtKu73xP2VG1tIJ5Y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57422" y="2714620"/>
            <a:ext cx="786575" cy="1066793"/>
          </a:xfrm>
          <a:prstGeom prst="rect">
            <a:avLst/>
          </a:prstGeom>
          <a:noFill/>
        </p:spPr>
      </p:pic>
      <p:pic>
        <p:nvPicPr>
          <p:cNvPr id="7" name="Picture 2" descr="https://encrypted-tbn2.gstatic.com/images?q=tbn:ANd9GcTETkbxbI7xHSkYg1uWrCkQ9l_HUDga7xAwQkIF5nurtKu73xP2VG1tIJ5Y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14678" y="2714620"/>
            <a:ext cx="786575" cy="1066793"/>
          </a:xfrm>
          <a:prstGeom prst="rect">
            <a:avLst/>
          </a:prstGeom>
          <a:noFill/>
        </p:spPr>
      </p:pic>
      <p:pic>
        <p:nvPicPr>
          <p:cNvPr id="8" name="Picture 2" descr="https://encrypted-tbn2.gstatic.com/images?q=tbn:ANd9GcTETkbxbI7xHSkYg1uWrCkQ9l_HUDga7xAwQkIF5nurtKu73xP2VG1tIJ5Y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60" y="3643314"/>
            <a:ext cx="786575" cy="1066793"/>
          </a:xfrm>
          <a:prstGeom prst="rect">
            <a:avLst/>
          </a:prstGeom>
          <a:noFill/>
        </p:spPr>
      </p:pic>
      <p:pic>
        <p:nvPicPr>
          <p:cNvPr id="9" name="Picture 2" descr="https://encrypted-tbn2.gstatic.com/images?q=tbn:ANd9GcTETkbxbI7xHSkYg1uWrCkQ9l_HUDga7xAwQkIF5nurtKu73xP2VG1tIJ5Y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14480" y="3714752"/>
            <a:ext cx="786575" cy="1066793"/>
          </a:xfrm>
          <a:prstGeom prst="rect">
            <a:avLst/>
          </a:prstGeom>
          <a:noFill/>
        </p:spPr>
      </p:pic>
      <p:pic>
        <p:nvPicPr>
          <p:cNvPr id="10" name="Picture 2" descr="https://encrypted-tbn2.gstatic.com/images?q=tbn:ANd9GcTETkbxbI7xHSkYg1uWrCkQ9l_HUDga7xAwQkIF5nurtKu73xP2VG1tIJ5Y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3714752"/>
            <a:ext cx="786575" cy="1066793"/>
          </a:xfrm>
          <a:prstGeom prst="rect">
            <a:avLst/>
          </a:prstGeom>
          <a:noFill/>
        </p:spPr>
      </p:pic>
      <p:pic>
        <p:nvPicPr>
          <p:cNvPr id="11" name="Picture 2" descr="https://encrypted-tbn2.gstatic.com/images?q=tbn:ANd9GcTETkbxbI7xHSkYg1uWrCkQ9l_HUDga7xAwQkIF5nurtKu73xP2VG1tIJ5Y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3714752"/>
            <a:ext cx="786575" cy="1066793"/>
          </a:xfrm>
          <a:prstGeom prst="rect">
            <a:avLst/>
          </a:prstGeom>
          <a:noFill/>
        </p:spPr>
      </p:pic>
      <p:pic>
        <p:nvPicPr>
          <p:cNvPr id="12" name="Picture 2" descr="https://encrypted-tbn2.gstatic.com/images?q=tbn:ANd9GcTETkbxbI7xHSkYg1uWrCkQ9l_HUDga7xAwQkIF5nurtKu73xP2VG1tIJ5Y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00496" y="3071810"/>
            <a:ext cx="786575" cy="1066793"/>
          </a:xfrm>
          <a:prstGeom prst="rect">
            <a:avLst/>
          </a:prstGeom>
          <a:noFill/>
        </p:spPr>
      </p:pic>
      <p:sp>
        <p:nvSpPr>
          <p:cNvPr id="1028" name="AutoShape 4" descr="data:image/jpeg;base64,/9j/4AAQSkZJRgABAQAAAQABAAD/2wCEAAkGBxQTEhUUExMWFRQVFxgXGBgYGBgYGBocHx4cGBoYFxwaHCggHBwlHRoYIjEhJikrLi4uHB8zODMsNygtLisBCgoKDg0OGhAQGywkICQsLCwsLCwsLCwsLCwsLCwsLCwsLCwsLCwsLCwsLCwsLCwsLCwsLCwsLCwsLCwsLCwsLP/AABEIALgBEwMBIgACEQEDEQH/xAAbAAABBQEBAAAAAAAAAAAAAAAFAgMEBgcBAP/EAEoQAAIBAgQDBgMEBwMJCAMAAAECEQMhAAQSMQVBUQYTImFxgTKRoQdCUrEUI2LB0eHwM3LxFyQ0Q1OCkpPiFRZjg6KywtJUc6P/xAAaAQADAQEBAQAAAAAAAAAAAAABAgMABAUG/8QALxEAAgIBBAEDAQcEAwAAAAAAAAECEQMEEiExQRNRYQUUIiMygZGxYnGh8BVCUv/aAAwDAQACEQMRAD8ApoGOxhxqcb7xOOaceycQgDHSMLC47pwUjWNxjsYWFw9QoMzBVUsx2AEk+gGM2krZlzwhgLjpXBunwPShqZiolBBzYifPnEjoCT5YVUyuTqgGhXZSBvVVgrdCCyrEkGOtrY5pavFF1f6+CywTa6AOnHdOCma4NWp3ZCR1WGHra4HrGIIGLwyRkri7JSjKPaGQuOhcPhMcCYaxRoLjunDujHdONZhrTjunDwXHdONZhoLjujDujHdONZhkLhQXDunHdODYGxoLjujDunHtONYLGtOPacPaMd04JhjTjunD2jHdOMYF8Rz3d2AkxffnYA8oI1c8R2o661CsZ8Y5bABLD1JJ+WDVSiGBBFmEH5RjtKiAABsoAHtbHItN+JvbKepSpDYXHdOHtGPacdnkkQs7khVXSeoIPQjAvtHWEKigsW8UDmBeTY2/rrgjxzMNTp+CzMY1bx/XX+WK69M1KqidlIRYOo+GQDEmfO4GODU5I8wj2zoxRfYJr1iQBsFFh15k+s4Yq2E4JVOD1IZtMQCTPkNUxFrSJ2xziXCSioQCSRdIMqRII3PkffHm2ro6aBHdTe+PYJ0VcKB3RPnDfxx3FOPcFlmoVQTpG4E7AfTptiQFxGddWZkJpgXOmBHwgx0MSMFsvlpPisouSBMR5Y79Nl/CuXg58kbnSIYXErKcPep8KyObEhVHO7NCj54eq8WytMxSQ5moAWuNFMepe1r2Ct/ewAz3aXM1/vaE5LTlQBtvM/UDyxLJrq/KisdN/wCiy5ihlct/pFXW+/d0t487ah/vBAeRwMznbN40ZWmtBDvYMxPInkT/AHtftiDwTsrmMzHdUmKm+qAqeuowPlfF14J2EyqQcxmqbn8COAojcaplvpGPKza27t2dcMKXgzz9GrZioC2utUNhMu3oN4HkLeWD47C51WpFgymoe7U6ixTmA+idKm/yMxjW8k2ToLpovRpealJ9yZn3xOoBXXVTqkzbUGBB5bXXfyx50tbL2otsox6pT4hkLVKbKgNiIamfMRKCfLS2Hstx3L1jFelDE/EngO17Mb+mpj5Y1rM5+kso9QAxBBN7jnGKznuzPDs22kMBVMkGmFU23sEAO/PFMOtkvvNV8mlBPsqq8IWoJy9ZKm3hY6HE7TqiDNoaD5YgZjJvTMOjKehEYXxbsrUy7fqcwtXQSABKusTYA2kbSrYi5PtHVpylcEqonTUDQR+xImec+LnbHr4PqEmueUcmTSR8cC9OO6MJzXaHJuVFNWRjAsZQeV7z5wvmNpm5XLF2CiJM7m1rnHqYs0ckbRxTxuDpkTThWnBGhwqo/wAK26myn0J39BJwrMVMnlv7etrb/Z0wWb3A2v8AiKe+FyanHDt/oGOGUugbox3TiZR7YUHGl8tTSmTCgMO8G92XSFHxH74O/iOJlPJUa39hVBNzoNj7A3PPYMPPEYa7G3UlRSWlmlwB9OOxidXyLoJZSBMTuJ6SLThnRjtjJS5TOZprsZC4Vow6Fx0LhhRjTj2jEkU8e0YNhI+nHQuHtGPBMEw0Ex0rh5UwoJjGI+jHDb+vpGJJTDOZRdPiMAc7/u98Tzbtj2umGFXyCs7mZay61EyCsXgxpVtzABieftgVSyhp1UJMKgLbHUSZidIiYJ8gBG5jBPMhAYQDREbxyMhpgMTtz3mGwPry0id772NrmV5gHbe5x87JtSa/yeikqIebygcRT5E/rPEA4idOk3IBESQs2sDjuezDJBeWkapJAuTBOnczLA2vfph6vSFMK2tU7wmJ1GfxXvbbxEfwwDz2ZDaYZjA5kkz5k/kPLDR+9yZsbfOPJiAOQAFvnj2HsxxV2aWABsIA0gQAAI5WAx7D/oLwW4ZJlaaaAhzJdmlgLAHSu4HnvbbbBlVK6RzGnVuJJHKDYRffn5YlUdyGUHVpubGI1QRF9p9OmH+61sC2y9OZMdPIdfzOH0uXnkOWHsVzM9llqVl0gDW4k3tqiTbcxeLHzxeux/YWnl+87+klQrUIps0MCltLFbhTM/1GI2UoAVKT3vUQcgLEW8xHLnbF4aiCwI3B6kDzMCxtji+pZOUl7F9OqTsdZTELA9RIjyuMZT264Q9fiSUaLGl/mwaEbu1JDHoQJM/ljV6iE7NA9AcUzO8M18SGZKipSSiKek06hJa9/wCzIAB588cuiko3ZTIr6AHZ3sIyulSrmGLUqtNijVZ1RofTpk6pmOhv0xpWXplUARVmTImBub2GIOQqogYd0w1MGEUqnhEKAo8HRfrgjk6Y06gCpbeQQ25iQbix6YbWzUooEE0VP7TqJGQcMRqerRBKDSfiA3kztG+2DPYzJrSytFF8WlGhrSZcnqcRu2fCjmKIoqzajUpuW0OwhWkxoG/kcE+EUgERDrPdjcoyAmTG4E77YDmvQSsPkpf2w0dVHLKRGqu0iQB/Zuese+LNW4SlXJd041KtBQBCk2SxEqSrSBcYidt+DHO90kvT7t2ZitN3kFCo0nTE3H1GKt2v7R5ujUFBv1aaVKuEYaliCdBNoMi5bbbFlJSxxjGVMC7dlPo9hahmpWqLlqQALF9xO3hmF5QGKnBpO0+Xy6hcurV6iroNVrA8iRKxcWsp/vc8VHM59q9QB2qOdUJqmP8AcBOld9lA3xdezvYQ1Vd6zNSFL4l0E1DAmADA/PFp5XjXLBtUnYA4lx7NZn46jKp+6hKCOjGSzDyLR5DE/gXYTM1gCtLQh+840D1A3PsIxeeHPw3KOiCk/fEAr3qA1DNgVDERJ6DFyyWdFVSwV1gxDrpblyPrjhzamfhUOl4M7qfZaFVCKmttY7y2gaOeixJYb+fliJxP7PK1IF8vVWqlyVJVTbqGOgkQfQjrjWMV3iXa3LUGC1w1NmGpdaqpI2kaiJxHFnyS8NhZmlLj+ZoNorKfMOGJjyJOvTGwLFYiFiME8rxTLVtx3ZtJXYWuSI+pCDzxZuIdsuGVhoqxUH7SqY95t7YGZvsFSr6nypqUWBHgqqQDIkaW+Iet8dmPV5MfLtCyjGXZGfhpjUhDqRIIIuP2eT/7pOImiOWBub4Znck0uGVSRqcS6H9po8LEftgnDJ7eT4WpCs2rSPuk3je5vfYrePDj19P9Rcu+TjyaSPadBkLjunD608LpUCxhQSfITj1W0uWcFEUU8d7vBOpkVpjVXqpSUbyVJ9N9I+c+WBNftXlFOihROYJBksTTSOZFRlJa20IPU8+bJrcceuS0NNOXwOBMKCYeyvF8lXEq5oMeTxp9A06T7EH9nEqrw9luAGHVTPzG49xh8Wrxz4un8gngnHwDymAvFeIKpCieTE6oA2IkHY3NsWBknAPtDw+rVUpSUQsG4A1b2B9Yt1GE1kZyhUev5BiaTtld4lXYVtVyoEkA8jIBhSLwBA6coxHUIwdtZiQUUvOkC8KzXBAk7iduYwxn+GVKDsNTLpMSs+KfQ9DhhMu3gAuNRmEbUIaJIFyY/DtYb48n064O27FV0qVmAnURCqpIsLmxmDefy9J+X7N62pkPCmPEQBA5MVI2DSDPl7tZLK1CammwawBnbmTN4nr/AIynqsHGox4SDctIGzLIIaekxBmYJwLfSNQPfs/UJmGbzUOwPWCqwf449gpluMqFAetVVuYVkgHpdTPrj2N+J7f7+wOC4JUAgj7xIiZvsYPI6QbGT54dGdAlYA3HQzzPykQcAssrSurTyLSd+XK4vBnpiVmaxqKBto2jZwLEgQCIHM8j5W51afB0tJ9hfIZti6RBhhHPn09QNup6YtuR4m5bxJN4sQCYlSABYiZNo9MZpTqwQZgqIkauUiw5+XMfkWyPG2pjUswOYF5J/eSefKcSzJzGiq4NJp5ppg04udzE38gfK/8AHExGYi4APrqH7sZfW7dVxMAnTO4Rb3EX3MjaeWIS/ajXsAoM+S453psj6oa0a8gMXMnrEfTHgjTMjT0i/sZt9cZD/lVrASyAdZgYT/leqfhT6fwwv2PLYHJe5sdRTHhifPb6YTT1X1BR0gk/mBjHW+16tySn7n/pwk/almiAQqQeYIP/AMMN9jyexrRsRpmfjMbxC/KY2+vngRxzs/QzVRDWFRwilQo1BSSQZJUTyjfnjMD9p2bP4RG8Ef8A0xbewfaOtmqilqupSr6k0wVYDYkeZHrbBWmnB7mbvorPa/s5Ry/EcqgJ7uo4qqsWXxqNAudyv5Y1+qxJKhiGncqSB5TYH54rHHuzozOZo13SsP0cAKFNKCQ+vVJqTHKIxZ6Ts2oldB5A6SfU6SR9cV1GWE4JJiJUZv2oy4ftBltUeGlQO8SQ9U2/PGkvUWSC4kkiNQmem8zis53s8amfXOslXWioiqO6gaS5JnvJMho2ERi0UQSJIiTsYkesEiffC6rJCcKTuqDFUJTLgTBa/Uk/QnGfdu+D08zxChTqsyqMs5lU1me8UbchffGiVKYPqPMj5xywDzOQqfpS5hVcMtI0YApFSC2oteqDyFiMLpMkYW5PkEk2Z+nY7KEOYqfqyYUoSHjm5JlZ3I5X9tWy6Te4iLSY2G/8cA0yNYJUSHiqWLWo/e3g97bBmjTLGWVkjYahfqToaCPI9MNnyxlCrHqmKeobju2I2NlI+Wq+MN4H2RrNn6lQ0Wp0KdWqVLjSGIZtISbuAL+GdsaN9oXHs1lNDUlU0nBWYMh9xJHIrJ9sZHxzj9etHeVqjhp1IoKICDAB5va9yYxXQXFblQmRWqZfM/xvJ5ckNU76oPuUzIBBuG07e7KcV/iPbuvUGigi0UvsAzEH9n4f+LX5EYR2Z7EV8zp8HdU2XWHcHSRaNOmxJkGJFpxZMvwvh2TCvmkrNJIBqqKdMkb6V1Ceu5x0ZtXJunbYsMMY9Io2U4TmM29lq136nU8epNlHyGLRS+zSoabGpWopUAJWmWBJPIMSQF+uNN4PnkcaadF6SqoIBQIsGY06TB2wTjHmz1k1OmiyhwZFmPs3rCmr0KisSo1JqAKtA1KGB0vBkcsAVzOcyLaWFSlB+FgdB/uqfAfVb/tY2Hi/aOjlgxrLUVAwXWVAQkiQASwnASv294dUUq7a1NipVGB9Rrw2PNm7cbQaVFVyPbWnUgZilB2LpM+djf2ljg9lO6rSaFVXgSVmGUftA3Uc/EBiHW7MZHNw2Wp5iiKh8NQU9VA8pPiMCQRY4r3FuxOcyx1IDUVdnpEll9h419vnj0cOvlB1dfDITwRmuUTu22UCUCzLpLMNMLeo2wCsAZtzHIRjO8vnqkwI8KlJg2tYmCLzBkncDfFjbjVVmpmue/7tj+qebbjU5AkNaJYMYPPAfM5VUYtoqIrEhC+lQIktpYx4gQBt8jGOuWX1fvNHP6ezixFTOqBFQsHghiBNrATG5Ai46acS8yUan/Z+GnBZgb/Cf1YiY+IEgWgEnbALMvaOVpNpkeYvJF+WHMtVULLRYxpEeImR4tWwCzcA77iRiagnyGzy5hFAHdIbC7lwx5yQHA+m0Y9iWvB6J+POUw2xmTtYX5iBj2KemxdxcDnkuSxIKxYwd/Ppv59YGIz8VXSNMgwwZLk7g6o5gqD/AEBgCvFaR7z9XpQrAud5EAEH126Ww/T4TWamHpBGUXU6xeeQkAbcidxjl9M6XOyTSqACGIJtC7iZERfYkm3KJ2GCWU4hJFjss335CQfaw8/erZzLVULNUpMt7mLKRNyRI6c+XTHqOdKuGveGA8zBgfPGljs0ZFm4nSp1kJgifCrBpgiTdRvJJ2G/LFbpcIIJJB0i6yY1GZAnpAknkBtfFi4bnl8QsJYRPUfxA+eDGYrqigqgJOkt4AUvebC5BE+Zi9hhFNx4C1ZS6+XDAEhQdI1AAhRfa+58yfyuGr0peFXfYKJn0G841fh+ap6BpRCIE6USbGfDAJYkhfisPTdPD8i9ep38BI8IqaEGneGt5Ei8RbYxhlkQNrZnScArqA70iFiT8JZQRILqDqUeoGFVsuvdj3Ig+ROwxpPGeKUqOWZhmDWqHQaaOVFQN1C6QR1MCLeeM6qdoa7IabsGDMC9lXUB9xtIFpk2vJOGTcgWkDhlH06+7bTvqhtPz2xqH2KfGen6z8l/lgA9Etw6kqiNQAAm3xNzPrz6YtHYXKVaJcOO7daFUqNUkACFNiY2JjEpS3xa+S2zb+xqgjDL0STOoxM8vkDyH18xjFuKdusxSYqtRmC7liyyegvPzwwftGr/AI//AOr44Vo8i5TNa8m744wkETHmIt8wRjCaX2iV2MAtJ/8AFf6YRU+0mupIOuRb+0fCrRZL7C2vc3LuG/2jR6JPz0xHt74dRIEST5nc+uME/wApVcc3/wCY/wDHDtP7Sa5P3x/5j4aWjyy7Ytx9zd8M1qBYzqIHMQCfY8p574w9vtEzAtrO/wDtGwk/aHX/ABk/+a4/eMCOiyLphtGz8d4TTzFMLWRnVWD6VJBJAK8iLQxxmv2v8AoUsvlqlNBR/Wd0QBAI0s8nmWERN98Ndne1FauVHf1NQIJGpiCpaLHV7XGL52w4EudRKdRKhVKneeDuxqOllA8VQERqnFsC9D87BKNhbI0gtKmqiAqKABYCAABv6Yon2uZcVVyQaQpzBBDAiRp+G3UDF6yqk6Q1NgEAjXoJJiJXSzR/PAbtRwU5o0g61D3LmoCvdwTED4qgNvMYWGeCyN34DVhmkWCroE2FpgbedwPY4lFoWT0vEn5c8RMujMIKtTAA+LQSfTSzACMTsceolFzTXI6K12r4fTzNGjSdajI1YSFDazFOoRGoTuByiMU7IdicmzVFanX8JEFRqMEMYcX0mwiOSk40TiAqShRW1I5cEKjLBV0ghqimYc4gUaWYR3ca5qBQ36ulEKCoj9d0Y49GOojtXJHZ2O9nqIp5WiEWyooVRY/UjBWiTEsAD0Bn6xiDwxXWmlLS6lRd2CQf7oDte/PzxPakCAGAb1AN+t8ceqnGTXn3LRKn2h4RSbMirpKs9PxaTpJI8IOoeIHTAlSDYdBgPmeAIymCSwnu9ZJVGJ1ahz3uRseYxZ+L0VFZQqgfqybAD7w6Yj6cfTaHbPTxdHk6iTWRmZUexK91UFYtTKVLuA1RmXSp0hVt8RBBH4tPKTXK2Wmm3dUWKppJrXIYXYHSySLXIDbKSZ3xtOarLTRnZgqqJJOwH9W98Zj2h7VsFalRqtAsHAIld7ggQWMk2nlYHD5YQiDHKUihs/njmHq+bLsWZiWO5O588cxzFxSvA0x5/wBX9cT8nmqgBRC4ViJVdieRI6/ywORME+DsveDWQBuZMSByk9cTY6JOWerrXu9ffVGYMACvivbfS1pOwg+mHsjxoqzCtRpVVA0xUTxKZ3DpDgjrOG+K5ulUqVGpKyUjEAldgALiYJm9sM5bIlvEtMOZAuwJk+UiQYN788BcoPRNZlaatJWVZhpOpVPLSSATbkZI64LZDiZZbPDLeJEE8zB/r15AM3QqKus0hTAInSVvO0Kpt/PCKNU9TIj2/wAcTlFMdMttIzTaIRipC9GJmCYPWB7k4doVGUpdNNRkOo1CpE84AM8uhvbfFcPEnKTFgdWkdQYEDkJ64Vw3taaYCso0rtpESAIEyfPf6HbCbH2G0GO31WpTp0lmEqjxDbVoIv8AETEknYfFzxRma/ltgzx3iP6U2uTqVdj6xAj1B58zzOAxO35YtBUhJdmqdk6cpkZGoaqZi19zti58UyvdtWrhB3YoOhVNMgmfERO3nvbFO7DPP6FHJk9P7MnF67VMmW4dV7yFLqygCTJM+d4AJJ/ZxyQXf9zpyuq/sjBuLUx39Qb+Nt+sz+UYGd3+f78HeJjVWc9Xa/8AvHHuEdnq1fUF0QsTJYG5hdlJ3jHVF0uSE+yBlKI1GOixbqT8sezlIhADI2sTi48P7F5iTJpliFChWeTc9UAHK5OGO1vZarQpd5U0QWUQCSfI7RFuuEclfA0VwUd1sTglw1SUX5/M4XlMqrCW8IALAi9gLjfeSvzOLLwbsrmKtFKtFFKsCQNYBsTO56g88ZzVdh20yocQpANEcsRqaCR6j88XPiHY3MFhIpAxcNU8QPQwCOY2wvJ9lCwOruw6kT3bGIBJMAi5+HbG3JIVp2R+yVKK55AhR5fEMb6FxjvDeEd1WUkjxMosZkTa0Dl5YJ9su1dXJ1ag74gFyEpgRER8lE9McWfG8vESqNQjHBjCl+0yvN6lT2c/uXDh+0asQSHqmP8AxW/eMc32DIg7o+6NxxyMYMftNzH4q48u8/lhB+07Mfirf8z+WD/x+QHqR9ze4xzGFL9o+YP3q49X/wCnCU+0mtzrVf8Aj/6cD7BkD6kfc3Y45OMIb7SMxt31T/jA9Pu4codu84zKgqVWZmCiHEkkwBEdSMFfT8hvViaxxcf5wn/6n/8Acn8cNd3iudmM9Vq1272q1SKRA1CCPEs8hzxaNOPofp6cMEYv5/k8zUr8Rsr/AB3hlSsCDpNIfcAlm6TJAm58MwRueWMm7Vdn6mVKBx8QnVykyY3MkAfOd4nG1cR4nTosqvqLOCVAEzG4nYWvfkDgT2z4OmYy7aKdNqjFdLlwgB+6wbY7wB+0cWypST9xYNxfwYWmXBE6o8oOOYs1fsdmEYqyMCN4KR7SRbHccpcrx9IwqnWAKwPURIP06Y6CzQAGa/IE4fag9MyyFTEww3BsJGAOPZqvSqFAiKirOpoIDXtYe3p7YmniNERGUp6uR1OI87GZ85wMDCNBCmYYNcEcyBtM7cxh7KsT4UWSZta/oIufK+FDY7nivdqe8ZnPiI+6pNzJIB1XO0+uIamw+WFZnJOihnWNVwTvAMEweU29jiNq+YxqNYQyPikH8Jn0i/tB/rbGkdhMtlggYCg1Zwwck+LSTq0hYsPhFzPhxlNF+eDPCV8aGQLjeTE+hGEyKkPB8h3tx2bp5WoleisUHJVxcimTKyDFk3gRI085xVxweoXKgfCJLQ2m1muJg7mPkMa+uQ1ZV1qFKlOoGGlRUUyF1FvG5g2263xXKfFgmVXu1KhVDwoMSNz8RuJ6nn0OJLPUb7GlBBTsehX9FqDTppsCSSLAKVkiZg2Pvhrt5xN87VqU6T02SCiMaiJTEgSSzNczvE4EU+KtqQBYPh+MGIMA7xJBIg+mLJ9n5pZjMPqonVTpgd8HqTqEAgujASQ3LkLWwkHV2GTcgRkvsuzjBW77LXA+/UP1FOMG+D5X9DDZWpXpNmK1VCiUmY6dI1EOSoCkhTAJuSBi7JwKizA90H3kuz1Dyj+0JHX6YrXG+wFJqgeiHy7Bw4NOCuoHVOgiRf8ACcUckxVfRZcpUcKWamx6wVI282mfbETi2Qp5gaX2EEENcEbGNvzxJUuKY1sSRubrPOwNzeb4aFLMkBhRBkT/AGw535qIxztpdjrjkrFXsxV1QFRhO/8AjHniw8F4fUpIqMk6Qw8JXcmevn/W+JBWqI7ymEAMjxh5O149d8dHEPCZdBp7wQTN1J38XMCfbCpRXKHlklJUdGaVoGh51EW2BF7mbe+FNSuf1fiaCSCATaLwcdr6tJ7paYPiJmRMQLweeEtX8JgBrN4lmDpA5zy/dh3RLkzvhhevVDMgVaTksZ0gEHxQpJOwP12wF+0Wg1bMM8GNb2mJJjSPn/V8F+1ObqZOqzRaoSQSAZmVYsBKwQRv0XpBqfEc9ULKaZ8Q1MGNzyGoapvv88VxpppoDfgBvwplqOhg6Y6nmRyHlheTpSowV4F2czNYOytAsJ01Gk3sNIJ5knBPJ9kMwQO7AYxJktTi5G7qJ57YtJ/II2Ufia+Iea/xwhE29Rgxx/h2hqRYDx0ldYN4aYmRvbA7uwOZgEH64ZPg1E/u+uA+YTxt6nGlVewWY1gDuzILSG5AAndZ+8MDsz9m2Y1nxpE80zHPb/U+RwsZr3NJMpWTS59MG+DUh+k5c9K1E/8ArXB7K/ZzmEPidIiPgzG82/1OC+T+z/NK6se7003Qkip0IaPhubYZZFuXIrToL9lr5ut1Aqg+1RRi26cUDhOfanmqrDTLPVBkNAlhtB3kD64NdrOPCjRgGGqAgNBsfO1vniuLNGMKv3Ey4ZSdpccE/jXDKOYpkP8AdBIYSI63AmLbDpihntE6pUoA96YOktDQoEeEEDS0ajJH3dhJgP8A94KqgqrkCQGKh7XaASDY7m/XEXKZ+m9QEqrAXuNOsxPiKhTNptax88K8rk7qhNiSIYE30vck2NsewWzFMszNpmWN1VwpvaP1gt7Y9hOA0Vd30XUspi+kkb8p9tsNCqbncnc7mcTajSgB2CKx5X2ifb87Yf7K5HvahBAIVSb0xUW+2oMRH54b5G80gWskgCZPpiTUU2HXkbWtzGJFfKIlRh3gJUxBpsgY8wJJi152tiKHIN1J6GYkcj6Y3YR7PU2AUsSdUgSxYQtrT62xC088SsyDMGQecmY5YZYW98BBG6ZwUyzhliNoGBMQY8/54JUnjAmrRoumXTs7ximlMrUY69LquqNMEEiDFr26H3wM4ZxBWRwYVwdKro3uTJMQWnVYncHrYItUFl9RidwPSVh6iLfVs5afKIBblt0xCWOoj7rZLUyCGYRfStiwmNM6RvHMR7Xmw9l882VbXScLIOpWhp9YMD2nfHuGdl8xWg08q6IRepXlfWEWHPuTi58K7C01Ud65ZrHwU1QD01am+oxGVsbxwGuzvEqlej3jjRchSoI1AbsRNhMgA/hPlgsswfHv15YaymSFNAiWUepPUkkkkmeZwtlPSfpON4DQ1nqLFZmbEDpf/AYcyfEaZYUlaWCjYMV2/EBp5bThObH6tiRBAP5HD2RyyikNICalE6QBeN9t8Sz1SsUj9oWiiTBJEkBbsbbL54pAz1ct/o1WD3geUmVLmflt5gxi2cSyrUqTHvalSYF9AI81KKDOAFPiVFZXvKhO0VK7kC+okgX+I3HlGKYktqoK+CeXYyO4cCH30LzEm7YTUowrhqi31iGYAiVECR/VsDsy9N/B3dNyt9P+cagvWCnONzA2x3KcPSSKdFSNPi1d8CRf4SW+e/LDbRiu/aZlCKYAKEC+qZjabnmSF+uAX2fZehUNT9IQtGkJZ/w/s+2+Lt+gU6w/0ZNOoyWr1YMWPhIBO8dLHpj2U4FltI7umiEqD8VdqSsPiiIA3AuQbG2KKdRoSubJ+UzNOipp06ThVJgeGxvPxNzM45l+IwoijYSI7wSBOxtvvsTij5ntOygr+j0oLuP9dT8AJIe5BuF3H4T1jDi9us0+hFOUQsWGpaWo+EA6jrbndYifzxtjC2jvD279qSKiA06CgnUTqVdpAWx8RNsS6vBiAzeEx0V//rgZl+2OZpUtANAKqJFRaKiBGmVeSpaL3XfkLYiN23rDwrmCLFF0qoCgwPhFMKffb8y8VuwrK0qLilRmq0fFUg0WkAuOSERbyucT8znqilAHfzsW2k8wcUXI9su7qTVR6kAgfrQFRQACfhJjwzYCZmME27aKdE5RnN4bvLNa0xRtuTA20npgPG7BuLN/2pU70wTBUzKG4BjkvQgY6OM1XV11CQSD4H2gb+E9Tik/97ZYFcq7HTpEVWNrEOwNOBNoMadiQZjEml2nZSwXLhmqHZajM4sNQdlSBAiLA2MEbA+kbcROJcOrrSTMqQql9QIDX1TFtPTAevWr1aQNddRU6SBIMQ0HT5gHaOWLbxPiznKCmVprTUFVUJUVl0hluWYz8gfXAXPBoLooRD3ZkEiQAVvJuZIP+Fk68AnN32AquQqUQg0PSVwSoYAMb8gTqkTIHnhjOZdqRBahUVZBLEOrAmQNU8/iwfpcU8FRaid7IgAy2nYzeZM+cdfLnGXSoESKkEizMx1GDPKBEz7TiiyJ9kqTKxWqFWK6Nuqg49g+2RP3fGIHibuwTa9vI29sexTcakBWoq9DW9WJePCpYwJI1CQF3tf8sTuziliKWWde8YnxFdI0iZdjJm0W/OcAKVQtSccwQ3tsSfSBh0ZwUge4dwSILmFJ6qgF1Wf2jPQYdoKaTHOLKO/eaoqQTqZEKAsLGA197SR7YZWsACR4ZMwCfQSP49cQ2bn64VTOCAWJuepvhDGb46Wg/u+uEseuMYaqsTynHlDfhOHEGJdFcPQo1lxU1C2xB/q+CGWomRGrVNomZ8uc48mCnCMhUqOO7IBm3iAM+Q3+mM0FMuXAuy5cA16mak/dFRlA9fCYO/Ob41ejTaBMbDe5+c74oXZWjmVszk2i8ytupYHbrGLxlawgCfmZB+WOOatl1wS1Q+fzw4KZPLHqbg7RhWvzv9MJtA2yNnqRKHwluo5xsdp5YE1uMsljoQDSBqLDewF1F4Htbrg7TdvvAe2O1aQbcAxcTBv1wdqaBZTs9nXq6kLJEamIrOgQGy2AuZBO4xCyoCs5Wo5Hwqe8ZRAEkjcFiWgnaRGDvFOzCu2qm7IJJZUsGMgzHttt6YHPk2apoFXUqqSQnxzeAxGw2MafL1RpooqIdfukVg1SsNXicio4ZoEECodheBBWPrhSlxpdaihtA8GmSLAlS2sH3I8774dyuXqISSAGOmS5VgvOFRVVufWfCPPDFShQ1h3zK1GIEgNT0m9wymdIJPwgi3U4A1oe7h+7hXqM4UEgMrBjuSrOZEEydR5+eJzUlKJTJqALpjTTYVLciQYHntM+eINasHAaFKklRClkm4JDJcWtA8+mI3cHkx1EQH0sSqzJVSzMoJIO8T4emDuBtM4ztcAMC1RkYFwHQwY28IYlSSQPFHK+wwxUra2u8O16jMuhZawUsRqIAMzsYFtiImd7w1KgAcDWRBCq0A2WppAvCyR1vGEVaDCIBDMLAeIbTfzM+2OpUS8iuJOO4YbyEvA5FdiFAG5n8zGAtGdSxEyInbe0+WDOfofqHfTEqhMBQoLVFshUmbdbjAjKga0J21CfSb9LYeNUJPssuhgWDNIUm5MEtOqUDMdImIK7xPTDtXL0wpDM4H8YAXwgwIked8JXLhwx8MCbFVYNNxIYggQZmSQCbm5xKqrFNgCI8TMzAAgAeHwlSRcTKnlJNxE2PRFFOJZnBWASwDnTJ1AAatvEYPh84MYk5bxbL3csJUrJAIMeEQSW8HxQPOwlVKjyLqWBQsA0sNgoJK+EifosXthS1Bqk+MM2kE+JjzcgrMFQANPiNpkXxrCd4mjaCKarraoBBZRKsYJnVGq4N73uTbC6Nc6O7qAFuSqxIECYJsJveJuI9XXpgTrUAC5NgSbkydIY+tth1xDyWQao9RUF1TVBadmVYLEXknp09MTl+UDjYDzdTSwVvAbfd+UNym+x2w6td/Cw8WiSbgRaJJNiD63xJ4nQYkgBWIHkAQfMyYt9MN0qA0wGEqTC1AGkQTBBax8Ije9/LASTSJ07GCs3uPKSP3Y9i20uy1BgDqLSAZ7qZ+uPYGwZQl7Gb5LKvqYMpWwBm0E+IWPkNt/SMXVuB5Op/mlD9ZVRJavpIVRuXY73JACiZJAkA4k8P4RmKGVqVDSSvWr+MsSzwCAQNIE6pLTMATuYxaOy/D6GVohECOahDVDqkao5C5gEQAfzN7zyBUCi8R7D0qOXNRq1RnBUWChYJgkLcnmd9gbYp1ai1MkOCCIibTNwfQ7++L92w7XU+8qUaaBgupZKkQytHhnbmZ5jFCanUrGweo+0AM5jlYAwOWGhb7Fkl4I2ucO08SG4XVVgr02VzshHjP8Au/F9MWrs/wBgsxmN9NAczVkNHkm5949cUtLti8sqqUzghlOHVqn9nSq1J/Ajv/7Qca/2f7C5bL+Iq1ZxIlyNJ/uoto8mn1xc6aALAsOlgI6QLDEnnXgb0/cwjKdi880f5uyz+NkT6M0/TBzh/wBm+bYy70qY82LH2CiD88a13QmY2w/AA64T1pDbEB+zvD3ytLTVzL1lAEFlPhjkpkkr6+eClLM03sCGPSL/ACOHaTDlhZN7R+/Em2+R6rgTETH0thCZnrh8N5YarMvPGdmQ6cyPntj3eHl74Y7pTdWwnSfutfp/CcC2akTRV6/TfFZ43nRRrCoKQM/G/hUhdpMkagBvpJNtpwZDHnIjfpgFxinl66ha6LUQkrLAHTNpB+76m3ngNmiubCWQz9LM03NNlfQSjgEMAYB95B/PD9XLjTJBUDTdbARtysMZ92Dz9CnxHNIg7tWGlUVnfVoN2Zm++L9PiI5Y0fO5pSAo8UkAjnHmOQMR74EqRkCM5wymxDXIi8sREDa0W853OGEzlA0iaVQkKGAC+MysyATubcz1xlvaHtHmzm8x3NWr3avAA8QCrCayIMAlZk7zg/muK5nK5LL1HoK6NTh3AiVcHSjFZKsJF4gnbyLx8cjKXJVv0JleuKp8OskqdSKx1DYgEEwWsCLKL8gocPqAxWqQsrq0+IqQJ0zsG8MFRPPzxZOAdnRXNetXJ099rWQNLhSXaJ/1ZJO28A9ZsvFOHDM0hLNTDTpldLKWndWFm35Tc3vh3NIFWZHxIu1JjI0lUaYGpm7wC7QJgE7WmLk7B1Bt1H8cXjjfZY0qdWnRq1Mwx0KEVYKgOjLqUHprMxthvgnYWpUqKtRgpPigBmIHPUY0jeNzfliymlElKLbIeUWprSCAzEwQS8iAbAG5kASSTMQJMGRncrUpgB0dCbBDT0uRBIlGkncnUSSIM841BeylCnVSrT/VsCJAkKYUhT0H0F8VvtrUKV6dNiSjqyBdQkMSrahI2CzbnO9sS388D0Vs5suC1QsVJqEX6agSQpDEeZtAk8sM5Lh1TUtU0z3aMw1HqU8ACjUY8UTBPhjnAlNwh0UMVKhKcqWAIJJkhQoIgCSf5jFtB7vhTmkFNRUYhQPiZrjSt5JJ2gz54O6ug1ZVswpX4qdwbgQT8hsBYf4xgQ3GFy9V6jiQysBEhiZBgETAMHxTuAcFszWR2ZaJJZEplpYCGYKdAj4h4jMDmFnFX4jkgaoV6dT4vEDaBHkBBtc+m2Mor/sCUq6JHHqorstag50MNhEqQLrG4Nhbzm/JjhVAliAgEHV42LAgeElTBg3A9z0xZslkskoCrTei0TYmZje5M/UYS2Qei02KkGTI39B1/PCLIrpdCtXyW/J5SnoGnNUSJYXcAi5BBEm4Mj2x7Fc4dTy5pqWy9IsRJJqNMm55Y5i6UPkO5kPK9rabd7pqimEGpdbaSw2AUaTLAtsOki2JPDjVOWp0stUsrE66sNIIsJMsBb7vpIGFcN4RVouEVab0jcu6rTqLFhdB47HaB64slPLweR6RibpdDq32ZbxTstXU2RmNy1Qg6STGxuGu0SLnmML4V2Mz7mBT7sR8TPoUj1Ek/L5Y1haXWYiIm143gYXSpKOvs7/xw3qNCvGmDOxPZc5IOz1NdSpAIS6iOcsASb72ti2q55/u/dgfSWPvH3afzw/Sbr/jiTbbtjVSJlKr8sOCt0/r5YjI3rjoccuXljGJdKqea4eWrH9DA0O0728hhyksHmfWcCzUTy48pwtW88RFfqMO06gwUBkkHn+WG2AO98INTDfejBAOIANtseaoCY5jCAZOG6jc/bAoIjiGbFNZPw7Ejcfu98Z1xTLZnNivTQFqVIIyLTAWsTIJDswPIG0zJj0v2ZIKMp5g/vvfADgtKrSzgFQ0lo1KTlCH/WOQVNwBYAKZnzwPPAy6KRw7OKK5p5IMvikpofvmuPFUJLMVEsZYxzsIAuKVqy5iq9QFFSkrMxYEzeECKSICASJkki95xnPZ7tW+Wr0aYeKJqsWtJIYaYnpMG3OTgjxvjR70pSDO+ZU01/ES4QAiDvKyP72HnC2CMqLhwHi1CsHp5UIriWZVXQCJ06hAhuXUwcTONceFLL6GqCnqVkUxqfaZUbkj+HPFa+zbhNXLms+ZpmkrrTVdUDbXPku43xDzeU/T8/Uas5TLUSaaRYsBYCnqF9R8RbzEcoSkpPnhDeOEXzsjnnzNNWqoFbu1tYliYh202WRfT+1fYHBurkbkIYm5mPEeZMiDbFUrcaTL0v0TKllIGlXCNVWmm5Gs872nVE4L5HtCjDxFtQIWecWMnbeI98TdWDnoDZnJrSzqkELXaWqEglShGmYizwPIAKZ3xM7SfpCUHbLy1TZQLEG3iE7wDPW3PALh3BcxWqNWzBVDUasWQVLhXpmmqhhMBQzDnsMWbgmQ7lCHqapMgKZCCLqrFQxveTzNgIAxS17m5A/C89Wrsjs9QppY3EwfCpDQI+IHa9ud8DuL5BajOainVKNSM+AGGBmbQV5m66eWL3ldKTFRiCZhogWiBbEbOdyzSyhysx5e204D7MUNa1U1XR1epT0M7ATBCLAUcoIciJBMGMWfjHZdKtCaCGnVKqyhnqiD8QU6WvBJs03PLBP9KfYOY6EKR/6QuOU3PMifJY+ck4KdAozzhf2d1Uq06r11WqjBiKahhaApBZYs0WKRYb4n57hjtUqOalMsVCs6hV1GR4CdRCnSqyLbW3OLua3nhipB3APsPnhm3LsCSXRnec4aywQCTNpiFOxknYYmZ/j6dwRUNLvttK2f+8JJHL3xZM7wChVBDUt+hZfoDH0wCzv2b5Z/h7ykfIqw+TD8jjRhGuQN10AstRoVFD94wnkHgdNvbHcTh9mx/wDyn/5f/XjuH9P+r+SfJaFqnkPnYY4+8z8sex7CHQLRj1OHRUO0+mO49gMw5TqN7YW1aOpx3HsAx0Vja04eFUDckev88ex7AMPU8yDsRh4Vccx7DIAr9Inf59cOCr6Y9j2CAc7zHpUY5j2MA4Y6ge8YS1UD7w/4hjuPYyCD+IuCpGoDoQyz8jbFH4pwLM1qqN+l01WmZSp8LqNmHh8NzJ/dj2PYm5OL4HirREy/ZHJ0yTVzdN3tAYgxF7aQDJwcGWyYIZGZj+JUIbeYDFQBeOePY9ilXyxU66DQydSogAokiZmpVUDysmo9em+F0uzpLBn7skcv1rxz3aoBvPLHcewNqFcmFqGQRNgo9ABhZyifhX5DHsewKQbYlsun4B8sR6mRU+XoTj2PYzSNbEf9njqTjoyY649j2G2oG5nRRAx0Jj2PYNGs53YwoJj2PYIBU44Wx7HsEAmcex7Hsawn/9k=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117475" y="-1371600"/>
            <a:ext cx="4286250" cy="28670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data:image/jpeg;base64,/9j/4AAQSkZJRgABAQAAAQABAAD/2wCEAAkGBxQTEhUUExMWFRQVFxgXGBgYGBgYGBocHx4cGBoYFxwaHCggHBwlHRoYIjEhJikrLi4uHB8zODMsNygtLisBCgoKDg0OGhAQGywkICQsLCwsLCwsLCwsLCwsLCwsLCwsLCwsLCwsLCwsLCwsLCwsLCwsLCwsLCwsLCwsLCwsLP/AABEIALgBEwMBIgACEQEDEQH/xAAbAAABBQEBAAAAAAAAAAAAAAAFAgMEBgcBAP/EAEoQAAIBAgQDBgMEBwMJCAMAAAECEQMhAAQSMQVBUQYTImFxgTKRoQdCUrEUI2LB0eHwM3LxFyQ0Q1OCkpPiFRZjg6KywtJUc6P/xAAaAQADAQEBAQAAAAAAAAAAAAABAgMABAUG/8QALxEAAgIBBAEDAQcEAwAAAAAAAAECEQMEEiExQRNRYQUUIiMygZGxYnGh8BVCUv/aAAwDAQACEQMRAD8ApoGOxhxqcb7xOOaceycQgDHSMLC47pwUjWNxjsYWFw9QoMzBVUsx2AEk+gGM2krZlzwhgLjpXBunwPShqZiolBBzYifPnEjoCT5YVUyuTqgGhXZSBvVVgrdCCyrEkGOtrY5pavFF1f6+CywTa6AOnHdOCma4NWp3ZCR1WGHra4HrGIIGLwyRkri7JSjKPaGQuOhcPhMcCYaxRoLjunDujHdONZhrTjunDwXHdONZhoLjujDujHdONZhkLhQXDunHdODYGxoLjujDunHtONYLGtOPacPaMd04JhjTjunD2jHdOMYF8Rz3d2AkxffnYA8oI1c8R2o661CsZ8Y5bABLD1JJ+WDVSiGBBFmEH5RjtKiAABsoAHtbHItN+JvbKepSpDYXHdOHtGPacdnkkQs7khVXSeoIPQjAvtHWEKigsW8UDmBeTY2/rrgjxzMNTp+CzMY1bx/XX+WK69M1KqidlIRYOo+GQDEmfO4GODU5I8wj2zoxRfYJr1iQBsFFh15k+s4Yq2E4JVOD1IZtMQCTPkNUxFrSJ2xziXCSioQCSRdIMqRII3PkffHm2ro6aBHdTe+PYJ0VcKB3RPnDfxx3FOPcFlmoVQTpG4E7AfTptiQFxGddWZkJpgXOmBHwgx0MSMFsvlpPisouSBMR5Y79Nl/CuXg58kbnSIYXErKcPep8KyObEhVHO7NCj54eq8WytMxSQ5moAWuNFMepe1r2Ct/ewAz3aXM1/vaE5LTlQBtvM/UDyxLJrq/KisdN/wCiy5ihlct/pFXW+/d0t487ah/vBAeRwMznbN40ZWmtBDvYMxPInkT/AHtftiDwTsrmMzHdUmKm+qAqeuowPlfF14J2EyqQcxmqbn8COAojcaplvpGPKza27t2dcMKXgzz9GrZioC2utUNhMu3oN4HkLeWD47C51WpFgymoe7U6ixTmA+idKm/yMxjW8k2ToLpovRpealJ9yZn3xOoBXXVTqkzbUGBB5bXXfyx50tbL2otsox6pT4hkLVKbKgNiIamfMRKCfLS2Hstx3L1jFelDE/EngO17Mb+mpj5Y1rM5+kso9QAxBBN7jnGKznuzPDs22kMBVMkGmFU23sEAO/PFMOtkvvNV8mlBPsqq8IWoJy9ZKm3hY6HE7TqiDNoaD5YgZjJvTMOjKehEYXxbsrUy7fqcwtXQSABKusTYA2kbSrYi5PtHVpylcEqonTUDQR+xImec+LnbHr4PqEmueUcmTSR8cC9OO6MJzXaHJuVFNWRjAsZQeV7z5wvmNpm5XLF2CiJM7m1rnHqYs0ckbRxTxuDpkTThWnBGhwqo/wAK26myn0J39BJwrMVMnlv7etrb/Z0wWb3A2v8AiKe+FyanHDt/oGOGUugbox3TiZR7YUHGl8tTSmTCgMO8G92XSFHxH74O/iOJlPJUa39hVBNzoNj7A3PPYMPPEYa7G3UlRSWlmlwB9OOxidXyLoJZSBMTuJ6SLThnRjtjJS5TOZprsZC4Vow6Fx0LhhRjTj2jEkU8e0YNhI+nHQuHtGPBMEw0Ex0rh5UwoJjGI+jHDb+vpGJJTDOZRdPiMAc7/u98Tzbtj2umGFXyCs7mZay61EyCsXgxpVtzABieftgVSyhp1UJMKgLbHUSZidIiYJ8gBG5jBPMhAYQDREbxyMhpgMTtz3mGwPry0id772NrmV5gHbe5x87JtSa/yeikqIebygcRT5E/rPEA4idOk3IBESQs2sDjuezDJBeWkapJAuTBOnczLA2vfph6vSFMK2tU7wmJ1GfxXvbbxEfwwDz2ZDaYZjA5kkz5k/kPLDR+9yZsbfOPJiAOQAFvnj2HsxxV2aWABsIA0gQAAI5WAx7D/oLwW4ZJlaaaAhzJdmlgLAHSu4HnvbbbBlVK6RzGnVuJJHKDYRffn5YlUdyGUHVpubGI1QRF9p9OmH+61sC2y9OZMdPIdfzOH0uXnkOWHsVzM9llqVl0gDW4k3tqiTbcxeLHzxeux/YWnl+87+klQrUIps0MCltLFbhTM/1GI2UoAVKT3vUQcgLEW8xHLnbF4aiCwI3B6kDzMCxtji+pZOUl7F9OqTsdZTELA9RIjyuMZT264Q9fiSUaLGl/mwaEbu1JDHoQJM/ljV6iE7NA9AcUzO8M18SGZKipSSiKek06hJa9/wCzIAB588cuiko3ZTIr6AHZ3sIyulSrmGLUqtNijVZ1RofTpk6pmOhv0xpWXplUARVmTImBub2GIOQqogYd0w1MGEUqnhEKAo8HRfrgjk6Y06gCpbeQQ25iQbix6YbWzUooEE0VP7TqJGQcMRqerRBKDSfiA3kztG+2DPYzJrSytFF8WlGhrSZcnqcRu2fCjmKIoqzajUpuW0OwhWkxoG/kcE+EUgERDrPdjcoyAmTG4E77YDmvQSsPkpf2w0dVHLKRGqu0iQB/Zuese+LNW4SlXJd041KtBQBCk2SxEqSrSBcYidt+DHO90kvT7t2ZitN3kFCo0nTE3H1GKt2v7R5ujUFBv1aaVKuEYaliCdBNoMi5bbbFlJSxxjGVMC7dlPo9hahmpWqLlqQALF9xO3hmF5QGKnBpO0+Xy6hcurV6iroNVrA8iRKxcWsp/vc8VHM59q9QB2qOdUJqmP8AcBOld9lA3xdezvYQ1Vd6zNSFL4l0E1DAmADA/PFp5XjXLBtUnYA4lx7NZn46jKp+6hKCOjGSzDyLR5DE/gXYTM1gCtLQh+840D1A3PsIxeeHPw3KOiCk/fEAr3qA1DNgVDERJ6DFyyWdFVSwV1gxDrpblyPrjhzamfhUOl4M7qfZaFVCKmttY7y2gaOeixJYb+fliJxP7PK1IF8vVWqlyVJVTbqGOgkQfQjrjWMV3iXa3LUGC1w1NmGpdaqpI2kaiJxHFnyS8NhZmlLj+ZoNorKfMOGJjyJOvTGwLFYiFiME8rxTLVtx3ZtJXYWuSI+pCDzxZuIdsuGVhoqxUH7SqY95t7YGZvsFSr6nypqUWBHgqqQDIkaW+Iet8dmPV5MfLtCyjGXZGfhpjUhDqRIIIuP2eT/7pOImiOWBub4Znck0uGVSRqcS6H9po8LEftgnDJ7eT4WpCs2rSPuk3je5vfYrePDj19P9Rcu+TjyaSPadBkLjunD608LpUCxhQSfITj1W0uWcFEUU8d7vBOpkVpjVXqpSUbyVJ9N9I+c+WBNftXlFOihROYJBksTTSOZFRlJa20IPU8+bJrcceuS0NNOXwOBMKCYeyvF8lXEq5oMeTxp9A06T7EH9nEqrw9luAGHVTPzG49xh8Wrxz4un8gngnHwDymAvFeIKpCieTE6oA2IkHY3NsWBknAPtDw+rVUpSUQsG4A1b2B9Yt1GE1kZyhUev5BiaTtld4lXYVtVyoEkA8jIBhSLwBA6coxHUIwdtZiQUUvOkC8KzXBAk7iduYwxn+GVKDsNTLpMSs+KfQ9DhhMu3gAuNRmEbUIaJIFyY/DtYb48n064O27FV0qVmAnURCqpIsLmxmDefy9J+X7N62pkPCmPEQBA5MVI2DSDPl7tZLK1CammwawBnbmTN4nr/AIynqsHGox4SDctIGzLIIaekxBmYJwLfSNQPfs/UJmGbzUOwPWCqwf449gpluMqFAetVVuYVkgHpdTPrj2N+J7f7+wOC4JUAgj7xIiZvsYPI6QbGT54dGdAlYA3HQzzPykQcAssrSurTyLSd+XK4vBnpiVmaxqKBto2jZwLEgQCIHM8j5W51afB0tJ9hfIZti6RBhhHPn09QNup6YtuR4m5bxJN4sQCYlSABYiZNo9MZpTqwQZgqIkauUiw5+XMfkWyPG2pjUswOYF5J/eSefKcSzJzGiq4NJp5ppg04udzE38gfK/8AHExGYi4APrqH7sZfW7dVxMAnTO4Rb3EX3MjaeWIS/ajXsAoM+S453psj6oa0a8gMXMnrEfTHgjTMjT0i/sZt9cZD/lVrASyAdZgYT/leqfhT6fwwv2PLYHJe5sdRTHhifPb6YTT1X1BR0gk/mBjHW+16tySn7n/pwk/almiAQqQeYIP/AMMN9jyexrRsRpmfjMbxC/KY2+vngRxzs/QzVRDWFRwilQo1BSSQZJUTyjfnjMD9p2bP4RG8Ef8A0xbewfaOtmqilqupSr6k0wVYDYkeZHrbBWmnB7mbvorPa/s5Ry/EcqgJ7uo4qqsWXxqNAudyv5Y1+qxJKhiGncqSB5TYH54rHHuzozOZo13SsP0cAKFNKCQ+vVJqTHKIxZ6Ts2oldB5A6SfU6SR9cV1GWE4JJiJUZv2oy4ftBltUeGlQO8SQ9U2/PGkvUWSC4kkiNQmem8zis53s8amfXOslXWioiqO6gaS5JnvJMho2ERi0UQSJIiTsYkesEiffC6rJCcKTuqDFUJTLgTBa/Uk/QnGfdu+D08zxChTqsyqMs5lU1me8UbchffGiVKYPqPMj5xywDzOQqfpS5hVcMtI0YApFSC2oteqDyFiMLpMkYW5PkEk2Z+nY7KEOYqfqyYUoSHjm5JlZ3I5X9tWy6Te4iLSY2G/8cA0yNYJUSHiqWLWo/e3g97bBmjTLGWVkjYahfqToaCPI9MNnyxlCrHqmKeobju2I2NlI+Wq+MN4H2RrNn6lQ0Wp0KdWqVLjSGIZtISbuAL+GdsaN9oXHs1lNDUlU0nBWYMh9xJHIrJ9sZHxzj9etHeVqjhp1IoKICDAB5va9yYxXQXFblQmRWqZfM/xvJ5ckNU76oPuUzIBBuG07e7KcV/iPbuvUGigi0UvsAzEH9n4f+LX5EYR2Z7EV8zp8HdU2XWHcHSRaNOmxJkGJFpxZMvwvh2TCvmkrNJIBqqKdMkb6V1Ceu5x0ZtXJunbYsMMY9Io2U4TmM29lq136nU8epNlHyGLRS+zSoabGpWopUAJWmWBJPIMSQF+uNN4PnkcaadF6SqoIBQIsGY06TB2wTjHmz1k1OmiyhwZFmPs3rCmr0KisSo1JqAKtA1KGB0vBkcsAVzOcyLaWFSlB+FgdB/uqfAfVb/tY2Hi/aOjlgxrLUVAwXWVAQkiQASwnASv294dUUq7a1NipVGB9Rrw2PNm7cbQaVFVyPbWnUgZilB2LpM+djf2ljg9lO6rSaFVXgSVmGUftA3Uc/EBiHW7MZHNw2Wp5iiKh8NQU9VA8pPiMCQRY4r3FuxOcyx1IDUVdnpEll9h419vnj0cOvlB1dfDITwRmuUTu22UCUCzLpLMNMLeo2wCsAZtzHIRjO8vnqkwI8KlJg2tYmCLzBkncDfFjbjVVmpmue/7tj+qebbjU5AkNaJYMYPPAfM5VUYtoqIrEhC+lQIktpYx4gQBt8jGOuWX1fvNHP6ezixFTOqBFQsHghiBNrATG5Ai46acS8yUan/Z+GnBZgb/Cf1YiY+IEgWgEnbALMvaOVpNpkeYvJF+WHMtVULLRYxpEeImR4tWwCzcA77iRiagnyGzy5hFAHdIbC7lwx5yQHA+m0Y9iWvB6J+POUw2xmTtYX5iBj2KemxdxcDnkuSxIKxYwd/Ppv59YGIz8VXSNMgwwZLk7g6o5gqD/AEBgCvFaR7z9XpQrAud5EAEH126Ww/T4TWamHpBGUXU6xeeQkAbcidxjl9M6XOyTSqACGIJtC7iZERfYkm3KJ2GCWU4hJFjss335CQfaw8/erZzLVULNUpMt7mLKRNyRI6c+XTHqOdKuGveGA8zBgfPGljs0ZFm4nSp1kJgifCrBpgiTdRvJJ2G/LFbpcIIJJB0i6yY1GZAnpAknkBtfFi4bnl8QsJYRPUfxA+eDGYrqigqgJOkt4AUvebC5BE+Zi9hhFNx4C1ZS6+XDAEhQdI1AAhRfa+58yfyuGr0peFXfYKJn0G841fh+ap6BpRCIE6USbGfDAJYkhfisPTdPD8i9ep38BI8IqaEGneGt5Ei8RbYxhlkQNrZnScArqA70iFiT8JZQRILqDqUeoGFVsuvdj3Ig+ROwxpPGeKUqOWZhmDWqHQaaOVFQN1C6QR1MCLeeM6qdoa7IabsGDMC9lXUB9xtIFpk2vJOGTcgWkDhlH06+7bTvqhtPz2xqH2KfGen6z8l/lgA9Etw6kqiNQAAm3xNzPrz6YtHYXKVaJcOO7daFUqNUkACFNiY2JjEpS3xa+S2zb+xqgjDL0STOoxM8vkDyH18xjFuKdusxSYqtRmC7liyyegvPzwwftGr/AI//AOr44Vo8i5TNa8m744wkETHmIt8wRjCaX2iV2MAtJ/8AFf6YRU+0mupIOuRb+0fCrRZL7C2vc3LuG/2jR6JPz0xHt74dRIEST5nc+uME/wApVcc3/wCY/wDHDtP7Sa5P3x/5j4aWjyy7Ytx9zd8M1qBYzqIHMQCfY8p574w9vtEzAtrO/wDtGwk/aHX/ABk/+a4/eMCOiyLphtGz8d4TTzFMLWRnVWD6VJBJAK8iLQxxmv2v8AoUsvlqlNBR/Wd0QBAI0s8nmWERN98Ndne1FauVHf1NQIJGpiCpaLHV7XGL52w4EudRKdRKhVKneeDuxqOllA8VQERqnFsC9D87BKNhbI0gtKmqiAqKABYCAABv6Yon2uZcVVyQaQpzBBDAiRp+G3UDF6yqk6Q1NgEAjXoJJiJXSzR/PAbtRwU5o0g61D3LmoCvdwTED4qgNvMYWGeCyN34DVhmkWCroE2FpgbedwPY4lFoWT0vEn5c8RMujMIKtTAA+LQSfTSzACMTsceolFzTXI6K12r4fTzNGjSdajI1YSFDazFOoRGoTuByiMU7IdicmzVFanX8JEFRqMEMYcX0mwiOSk40TiAqShRW1I5cEKjLBV0ghqimYc4gUaWYR3ca5qBQ36ulEKCoj9d0Y49GOojtXJHZ2O9nqIp5WiEWyooVRY/UjBWiTEsAD0Bn6xiDwxXWmlLS6lRd2CQf7oDte/PzxPakCAGAb1AN+t8ceqnGTXn3LRKn2h4RSbMirpKs9PxaTpJI8IOoeIHTAlSDYdBgPmeAIymCSwnu9ZJVGJ1ahz3uRseYxZ+L0VFZQqgfqybAD7w6Yj6cfTaHbPTxdHk6iTWRmZUexK91UFYtTKVLuA1RmXSp0hVt8RBBH4tPKTXK2Wmm3dUWKppJrXIYXYHSySLXIDbKSZ3xtOarLTRnZgqqJJOwH9W98Zj2h7VsFalRqtAsHAIld7ggQWMk2nlYHD5YQiDHKUihs/njmHq+bLsWZiWO5O588cxzFxSvA0x5/wBX9cT8nmqgBRC4ViJVdieRI6/ywORME+DsveDWQBuZMSByk9cTY6JOWerrXu9ffVGYMACvivbfS1pOwg+mHsjxoqzCtRpVVA0xUTxKZ3DpDgjrOG+K5ulUqVGpKyUjEAldgALiYJm9sM5bIlvEtMOZAuwJk+UiQYN788BcoPRNZlaatJWVZhpOpVPLSSATbkZI64LZDiZZbPDLeJEE8zB/r15AM3QqKus0hTAInSVvO0Kpt/PCKNU9TIj2/wAcTlFMdMttIzTaIRipC9GJmCYPWB7k4doVGUpdNNRkOo1CpE84AM8uhvbfFcPEnKTFgdWkdQYEDkJ64Vw3taaYCso0rtpESAIEyfPf6HbCbH2G0GO31WpTp0lmEqjxDbVoIv8AETEknYfFzxRma/ltgzx3iP6U2uTqVdj6xAj1B58zzOAxO35YtBUhJdmqdk6cpkZGoaqZi19zti58UyvdtWrhB3YoOhVNMgmfERO3nvbFO7DPP6FHJk9P7MnF67VMmW4dV7yFLqygCTJM+d4AJJ/ZxyQXf9zpyuq/sjBuLUx39Qb+Nt+sz+UYGd3+f78HeJjVWc9Xa/8AvHHuEdnq1fUF0QsTJYG5hdlJ3jHVF0uSE+yBlKI1GOixbqT8sezlIhADI2sTi48P7F5iTJpliFChWeTc9UAHK5OGO1vZarQpd5U0QWUQCSfI7RFuuEclfA0VwUd1sTglw1SUX5/M4XlMqrCW8IALAi9gLjfeSvzOLLwbsrmKtFKtFFKsCQNYBsTO56g88ZzVdh20yocQpANEcsRqaCR6j88XPiHY3MFhIpAxcNU8QPQwCOY2wvJ9lCwOruw6kT3bGIBJMAi5+HbG3JIVp2R+yVKK55AhR5fEMb6FxjvDeEd1WUkjxMosZkTa0Dl5YJ9su1dXJ1ag74gFyEpgRER8lE9McWfG8vESqNQjHBjCl+0yvN6lT2c/uXDh+0asQSHqmP8AxW/eMc32DIg7o+6NxxyMYMftNzH4q48u8/lhB+07Mfirf8z+WD/x+QHqR9ze4xzGFL9o+YP3q49X/wCnCU+0mtzrVf8Aj/6cD7BkD6kfc3Y45OMIb7SMxt31T/jA9Pu4codu84zKgqVWZmCiHEkkwBEdSMFfT8hvViaxxcf5wn/6n/8Acn8cNd3iudmM9Vq1272q1SKRA1CCPEs8hzxaNOPofp6cMEYv5/k8zUr8Rsr/AB3hlSsCDpNIfcAlm6TJAm58MwRueWMm7Vdn6mVKBx8QnVykyY3MkAfOd4nG1cR4nTosqvqLOCVAEzG4nYWvfkDgT2z4OmYy7aKdNqjFdLlwgB+6wbY7wB+0cWypST9xYNxfwYWmXBE6o8oOOYs1fsdmEYqyMCN4KR7SRbHccpcrx9IwqnWAKwPURIP06Y6CzQAGa/IE4fag9MyyFTEww3BsJGAOPZqvSqFAiKirOpoIDXtYe3p7YmniNERGUp6uR1OI87GZ85wMDCNBCmYYNcEcyBtM7cxh7KsT4UWSZta/oIufK+FDY7nivdqe8ZnPiI+6pNzJIB1XO0+uIamw+WFZnJOihnWNVwTvAMEweU29jiNq+YxqNYQyPikH8Jn0i/tB/rbGkdhMtlggYCg1Zwwck+LSTq0hYsPhFzPhxlNF+eDPCV8aGQLjeTE+hGEyKkPB8h3tx2bp5WoleisUHJVxcimTKyDFk3gRI085xVxweoXKgfCJLQ2m1muJg7mPkMa+uQ1ZV1qFKlOoGGlRUUyF1FvG5g2263xXKfFgmVXu1KhVDwoMSNz8RuJ6nn0OJLPUb7GlBBTsehX9FqDTppsCSSLAKVkiZg2Pvhrt5xN87VqU6T02SCiMaiJTEgSSzNczvE4EU+KtqQBYPh+MGIMA7xJBIg+mLJ9n5pZjMPqonVTpgd8HqTqEAgujASQ3LkLWwkHV2GTcgRkvsuzjBW77LXA+/UP1FOMG+D5X9DDZWpXpNmK1VCiUmY6dI1EOSoCkhTAJuSBi7JwKizA90H3kuz1Dyj+0JHX6YrXG+wFJqgeiHy7Bw4NOCuoHVOgiRf8ACcUckxVfRZcpUcKWamx6wVI282mfbETi2Qp5gaX2EEENcEbGNvzxJUuKY1sSRubrPOwNzeb4aFLMkBhRBkT/AGw535qIxztpdjrjkrFXsxV1QFRhO/8AjHniw8F4fUpIqMk6Qw8JXcmevn/W+JBWqI7ymEAMjxh5O149d8dHEPCZdBp7wQTN1J38XMCfbCpRXKHlklJUdGaVoGh51EW2BF7mbe+FNSuf1fiaCSCATaLwcdr6tJ7paYPiJmRMQLweeEtX8JgBrN4lmDpA5zy/dh3RLkzvhhevVDMgVaTksZ0gEHxQpJOwP12wF+0Wg1bMM8GNb2mJJjSPn/V8F+1ObqZOqzRaoSQSAZmVYsBKwQRv0XpBqfEc9ULKaZ8Q1MGNzyGoapvv88VxpppoDfgBvwplqOhg6Y6nmRyHlheTpSowV4F2czNYOytAsJ01Gk3sNIJ5knBPJ9kMwQO7AYxJktTi5G7qJ57YtJ/II2Ufia+Iea/xwhE29Rgxx/h2hqRYDx0ldYN4aYmRvbA7uwOZgEH64ZPg1E/u+uA+YTxt6nGlVewWY1gDuzILSG5AAndZ+8MDsz9m2Y1nxpE80zHPb/U+RwsZr3NJMpWTS59MG+DUh+k5c9K1E/8ArXB7K/ZzmEPidIiPgzG82/1OC+T+z/NK6se7003Qkip0IaPhubYZZFuXIrToL9lr5ut1Aqg+1RRi26cUDhOfanmqrDTLPVBkNAlhtB3kD64NdrOPCjRgGGqAgNBsfO1vniuLNGMKv3Ey4ZSdpccE/jXDKOYpkP8AdBIYSI63AmLbDpihntE6pUoA96YOktDQoEeEEDS0ajJH3dhJgP8A94KqgqrkCQGKh7XaASDY7m/XEXKZ+m9QEqrAXuNOsxPiKhTNptax88K8rk7qhNiSIYE30vck2NsewWzFMszNpmWN1VwpvaP1gt7Y9hOA0Vd30XUspi+kkb8p9tsNCqbncnc7mcTajSgB2CKx5X2ifb87Yf7K5HvahBAIVSb0xUW+2oMRH54b5G80gWskgCZPpiTUU2HXkbWtzGJFfKIlRh3gJUxBpsgY8wJJi152tiKHIN1J6GYkcj6Y3YR7PU2AUsSdUgSxYQtrT62xC088SsyDMGQecmY5YZYW98BBG6ZwUyzhliNoGBMQY8/54JUnjAmrRoumXTs7ximlMrUY69LquqNMEEiDFr26H3wM4ZxBWRwYVwdKro3uTJMQWnVYncHrYItUFl9RidwPSVh6iLfVs5afKIBblt0xCWOoj7rZLUyCGYRfStiwmNM6RvHMR7Xmw9l882VbXScLIOpWhp9YMD2nfHuGdl8xWg08q6IRepXlfWEWHPuTi58K7C01Ud65ZrHwU1QD01am+oxGVsbxwGuzvEqlej3jjRchSoI1AbsRNhMgA/hPlgsswfHv15YaymSFNAiWUepPUkkkkmeZwtlPSfpON4DQ1nqLFZmbEDpf/AYcyfEaZYUlaWCjYMV2/EBp5bThObH6tiRBAP5HD2RyyikNICalE6QBeN9t8Sz1SsUj9oWiiTBJEkBbsbbL54pAz1ct/o1WD3geUmVLmflt5gxi2cSyrUqTHvalSYF9AI81KKDOAFPiVFZXvKhO0VK7kC+okgX+I3HlGKYktqoK+CeXYyO4cCH30LzEm7YTUowrhqi31iGYAiVECR/VsDsy9N/B3dNyt9P+cagvWCnONzA2x3KcPSSKdFSNPi1d8CRf4SW+e/LDbRiu/aZlCKYAKEC+qZjabnmSF+uAX2fZehUNT9IQtGkJZ/w/s+2+Lt+gU6w/0ZNOoyWr1YMWPhIBO8dLHpj2U4FltI7umiEqD8VdqSsPiiIA3AuQbG2KKdRoSubJ+UzNOipp06ThVJgeGxvPxNzM45l+IwoijYSI7wSBOxtvvsTij5ntOygr+j0oLuP9dT8AJIe5BuF3H4T1jDi9us0+hFOUQsWGpaWo+EA6jrbndYifzxtjC2jvD279qSKiA06CgnUTqVdpAWx8RNsS6vBiAzeEx0V//rgZl+2OZpUtANAKqJFRaKiBGmVeSpaL3XfkLYiN23rDwrmCLFF0qoCgwPhFMKffb8y8VuwrK0qLilRmq0fFUg0WkAuOSERbyucT8znqilAHfzsW2k8wcUXI9su7qTVR6kAgfrQFRQACfhJjwzYCZmME27aKdE5RnN4bvLNa0xRtuTA20npgPG7BuLN/2pU70wTBUzKG4BjkvQgY6OM1XV11CQSD4H2gb+E9Tik/97ZYFcq7HTpEVWNrEOwNOBNoMadiQZjEml2nZSwXLhmqHZajM4sNQdlSBAiLA2MEbA+kbcROJcOrrSTMqQql9QIDX1TFtPTAevWr1aQNddRU6SBIMQ0HT5gHaOWLbxPiznKCmVprTUFVUJUVl0hluWYz8gfXAXPBoLooRD3ZkEiQAVvJuZIP+Fk68AnN32AquQqUQg0PSVwSoYAMb8gTqkTIHnhjOZdqRBahUVZBLEOrAmQNU8/iwfpcU8FRaid7IgAy2nYzeZM+cdfLnGXSoESKkEizMx1GDPKBEz7TiiyJ9kqTKxWqFWK6Nuqg49g+2RP3fGIHibuwTa9vI29sexTcakBWoq9DW9WJePCpYwJI1CQF3tf8sTuziliKWWde8YnxFdI0iZdjJm0W/OcAKVQtSccwQ3tsSfSBh0ZwUge4dwSILmFJ6qgF1Wf2jPQYdoKaTHOLKO/eaoqQTqZEKAsLGA197SR7YZWsACR4ZMwCfQSP49cQ2bn64VTOCAWJuepvhDGb46Wg/u+uEseuMYaqsTynHlDfhOHEGJdFcPQo1lxU1C2xB/q+CGWomRGrVNomZ8uc48mCnCMhUqOO7IBm3iAM+Q3+mM0FMuXAuy5cA16mak/dFRlA9fCYO/Ob41ejTaBMbDe5+c74oXZWjmVszk2i8ytupYHbrGLxlawgCfmZB+WOOatl1wS1Q+fzw4KZPLHqbg7RhWvzv9MJtA2yNnqRKHwluo5xsdp5YE1uMsljoQDSBqLDewF1F4Htbrg7TdvvAe2O1aQbcAxcTBv1wdqaBZTs9nXq6kLJEamIrOgQGy2AuZBO4xCyoCs5Wo5Hwqe8ZRAEkjcFiWgnaRGDvFOzCu2qm7IJJZUsGMgzHttt6YHPk2apoFXUqqSQnxzeAxGw2MafL1RpooqIdfukVg1SsNXicio4ZoEECodheBBWPrhSlxpdaihtA8GmSLAlS2sH3I8774dyuXqISSAGOmS5VgvOFRVVufWfCPPDFShQ1h3zK1GIEgNT0m9wymdIJPwgi3U4A1oe7h+7hXqM4UEgMrBjuSrOZEEydR5+eJzUlKJTJqALpjTTYVLciQYHntM+eINasHAaFKklRClkm4JDJcWtA8+mI3cHkx1EQH0sSqzJVSzMoJIO8T4emDuBtM4ztcAMC1RkYFwHQwY28IYlSSQPFHK+wwxUra2u8O16jMuhZawUsRqIAMzsYFtiImd7w1KgAcDWRBCq0A2WppAvCyR1vGEVaDCIBDMLAeIbTfzM+2OpUS8iuJOO4YbyEvA5FdiFAG5n8zGAtGdSxEyInbe0+WDOfofqHfTEqhMBQoLVFshUmbdbjAjKga0J21CfSb9LYeNUJPssuhgWDNIUm5MEtOqUDMdImIK7xPTDtXL0wpDM4H8YAXwgwIked8JXLhwx8MCbFVYNNxIYggQZmSQCbm5xKqrFNgCI8TMzAAgAeHwlSRcTKnlJNxE2PRFFOJZnBWASwDnTJ1AAatvEYPh84MYk5bxbL3csJUrJAIMeEQSW8HxQPOwlVKjyLqWBQsA0sNgoJK+EifosXthS1Bqk+MM2kE+JjzcgrMFQANPiNpkXxrCd4mjaCKarraoBBZRKsYJnVGq4N73uTbC6Nc6O7qAFuSqxIECYJsJveJuI9XXpgTrUAC5NgSbkydIY+tth1xDyWQao9RUF1TVBadmVYLEXknp09MTl+UDjYDzdTSwVvAbfd+UNym+x2w6td/Cw8WiSbgRaJJNiD63xJ4nQYkgBWIHkAQfMyYt9MN0qA0wGEqTC1AGkQTBBax8Ije9/LASTSJ07GCs3uPKSP3Y9i20uy1BgDqLSAZ7qZ+uPYGwZQl7Gb5LKvqYMpWwBm0E+IWPkNt/SMXVuB5Op/mlD9ZVRJavpIVRuXY73JACiZJAkA4k8P4RmKGVqVDSSvWr+MsSzwCAQNIE6pLTMATuYxaOy/D6GVohECOahDVDqkao5C5gEQAfzN7zyBUCi8R7D0qOXNRq1RnBUWChYJgkLcnmd9gbYp1ai1MkOCCIibTNwfQ7++L92w7XU+8qUaaBgupZKkQytHhnbmZ5jFCanUrGweo+0AM5jlYAwOWGhb7Fkl4I2ucO08SG4XVVgr02VzshHjP8Au/F9MWrs/wBgsxmN9NAczVkNHkm5949cUtLti8sqqUzghlOHVqn9nSq1J/Ajv/7Qca/2f7C5bL+Iq1ZxIlyNJ/uoto8mn1xc6aALAsOlgI6QLDEnnXgb0/cwjKdi880f5uyz+NkT6M0/TBzh/wBm+bYy70qY82LH2CiD88a13QmY2w/AA64T1pDbEB+zvD3ytLTVzL1lAEFlPhjkpkkr6+eClLM03sCGPSL/ACOHaTDlhZN7R+/Em2+R6rgTETH0thCZnrh8N5YarMvPGdmQ6cyPntj3eHl74Y7pTdWwnSfutfp/CcC2akTRV6/TfFZ43nRRrCoKQM/G/hUhdpMkagBvpJNtpwZDHnIjfpgFxinl66ha6LUQkrLAHTNpB+76m3ngNmiubCWQz9LM03NNlfQSjgEMAYB95B/PD9XLjTJBUDTdbARtysMZ92Dz9CnxHNIg7tWGlUVnfVoN2Zm++L9PiI5Y0fO5pSAo8UkAjnHmOQMR74EqRkCM5wymxDXIi8sREDa0W853OGEzlA0iaVQkKGAC+MysyATubcz1xlvaHtHmzm8x3NWr3avAA8QCrCayIMAlZk7zg/muK5nK5LL1HoK6NTh3AiVcHSjFZKsJF4gnbyLx8cjKXJVv0JleuKp8OskqdSKx1DYgEEwWsCLKL8gocPqAxWqQsrq0+IqQJ0zsG8MFRPPzxZOAdnRXNetXJ099rWQNLhSXaJ/1ZJO28A9ZsvFOHDM0hLNTDTpldLKWndWFm35Tc3vh3NIFWZHxIu1JjI0lUaYGpm7wC7QJgE7WmLk7B1Bt1H8cXjjfZY0qdWnRq1Mwx0KEVYKgOjLqUHprMxthvgnYWpUqKtRgpPigBmIHPUY0jeNzfliymlElKLbIeUWprSCAzEwQS8iAbAG5kASSTMQJMGRncrUpgB0dCbBDT0uRBIlGkncnUSSIM841BeylCnVSrT/VsCJAkKYUhT0H0F8VvtrUKV6dNiSjqyBdQkMSrahI2CzbnO9sS388D0Vs5suC1QsVJqEX6agSQpDEeZtAk8sM5Lh1TUtU0z3aMw1HqU8ACjUY8UTBPhjnAlNwh0UMVKhKcqWAIJJkhQoIgCSf5jFtB7vhTmkFNRUYhQPiZrjSt5JJ2gz54O6ug1ZVswpX4qdwbgQT8hsBYf4xgQ3GFy9V6jiQysBEhiZBgETAMHxTuAcFszWR2ZaJJZEplpYCGYKdAj4h4jMDmFnFX4jkgaoV6dT4vEDaBHkBBtc+m2Mor/sCUq6JHHqorstag50MNhEqQLrG4Nhbzm/JjhVAliAgEHV42LAgeElTBg3A9z0xZslkskoCrTei0TYmZje5M/UYS2Qei02KkGTI39B1/PCLIrpdCtXyW/J5SnoGnNUSJYXcAi5BBEm4Mj2x7Fc4dTy5pqWy9IsRJJqNMm55Y5i6UPkO5kPK9rabd7pqimEGpdbaSw2AUaTLAtsOki2JPDjVOWp0stUsrE66sNIIsJMsBb7vpIGFcN4RVouEVab0jcu6rTqLFhdB47HaB64slPLweR6RibpdDq32ZbxTstXU2RmNy1Qg6STGxuGu0SLnmML4V2Mz7mBT7sR8TPoUj1Ek/L5Y1haXWYiIm143gYXSpKOvs7/xw3qNCvGmDOxPZc5IOz1NdSpAIS6iOcsASb72ti2q55/u/dgfSWPvH3afzw/Sbr/jiTbbtjVSJlKr8sOCt0/r5YjI3rjoccuXljGJdKqea4eWrH9DA0O0728hhyksHmfWcCzUTy48pwtW88RFfqMO06gwUBkkHn+WG2AO98INTDfejBAOIANtseaoCY5jCAZOG6jc/bAoIjiGbFNZPw7Ejcfu98Z1xTLZnNivTQFqVIIyLTAWsTIJDswPIG0zJj0v2ZIKMp5g/vvfADgtKrSzgFQ0lo1KTlCH/WOQVNwBYAKZnzwPPAy6KRw7OKK5p5IMvikpofvmuPFUJLMVEsZYxzsIAuKVqy5iq9QFFSkrMxYEzeECKSICASJkki95xnPZ7tW+Wr0aYeKJqsWtJIYaYnpMG3OTgjxvjR70pSDO+ZU01/ES4QAiDvKyP72HnC2CMqLhwHi1CsHp5UIriWZVXQCJ06hAhuXUwcTONceFLL6GqCnqVkUxqfaZUbkj+HPFa+zbhNXLms+ZpmkrrTVdUDbXPku43xDzeU/T8/Uas5TLUSaaRYsBYCnqF9R8RbzEcoSkpPnhDeOEXzsjnnzNNWqoFbu1tYliYh202WRfT+1fYHBurkbkIYm5mPEeZMiDbFUrcaTL0v0TKllIGlXCNVWmm5Gs872nVE4L5HtCjDxFtQIWecWMnbeI98TdWDnoDZnJrSzqkELXaWqEglShGmYizwPIAKZ3xM7SfpCUHbLy1TZQLEG3iE7wDPW3PALh3BcxWqNWzBVDUasWQVLhXpmmqhhMBQzDnsMWbgmQ7lCHqapMgKZCCLqrFQxveTzNgIAxS17m5A/C89Wrsjs9QppY3EwfCpDQI+IHa9ud8DuL5BajOainVKNSM+AGGBmbQV5m66eWL3ldKTFRiCZhogWiBbEbOdyzSyhysx5e204D7MUNa1U1XR1epT0M7ATBCLAUcoIciJBMGMWfjHZdKtCaCGnVKqyhnqiD8QU6WvBJs03PLBP9KfYOY6EKR/6QuOU3PMifJY+ck4KdAozzhf2d1Uq06r11WqjBiKahhaApBZYs0WKRYb4n57hjtUqOalMsVCs6hV1GR4CdRCnSqyLbW3OLua3nhipB3APsPnhm3LsCSXRnec4aywQCTNpiFOxknYYmZ/j6dwRUNLvttK2f+8JJHL3xZM7wChVBDUt+hZfoDH0wCzv2b5Z/h7ykfIqw+TD8jjRhGuQN10AstRoVFD94wnkHgdNvbHcTh9mx/wDyn/5f/XjuH9P+r+SfJaFqnkPnYY4+8z8sex7CHQLRj1OHRUO0+mO49gMw5TqN7YW1aOpx3HsAx0Vja04eFUDckev88ex7AMPU8yDsRh4Vccx7DIAr9Inf59cOCr6Y9j2CAc7zHpUY5j2MA4Y6ge8YS1UD7w/4hjuPYyCD+IuCpGoDoQyz8jbFH4pwLM1qqN+l01WmZSp8LqNmHh8NzJ/dj2PYm5OL4HirREy/ZHJ0yTVzdN3tAYgxF7aQDJwcGWyYIZGZj+JUIbeYDFQBeOePY9ilXyxU66DQydSogAokiZmpVUDysmo9em+F0uzpLBn7skcv1rxz3aoBvPLHcewNqFcmFqGQRNgo9ABhZyifhX5DHsewKQbYlsun4B8sR6mRU+XoTj2PYzSNbEf9njqTjoyY649j2G2oG5nRRAx0Jj2PYNGs53YwoJj2PYIBU44Wx7HsEAmcex7Hsawn/9k=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117475" y="-1371600"/>
            <a:ext cx="4286250" cy="28670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data:image/jpeg;base64,/9j/4AAQSkZJRgABAQAAAQABAAD/2wCEAAkGBxQTEhUUExMWFRQVFxgXGBgYGBgYGBocHx4cGBoYFxwaHCggHBwlHRoYIjEhJikrLi4uHB8zODMsNygtLisBCgoKDg0OGhAQGywkICQsLCwsLCwsLCwsLCwsLCwsLCwsLCwsLCwsLCwsLCwsLCwsLCwsLCwsLCwsLCwsLCwsLP/AABEIALgBEwMBIgACEQEDEQH/xAAbAAABBQEBAAAAAAAAAAAAAAAFAgMEBgcBAP/EAEoQAAIBAgQDBgMEBwMJCAMAAAECEQMhAAQSMQVBUQYTImFxgTKRoQdCUrEUI2LB0eHwM3LxFyQ0Q1OCkpPiFRZjg6KywtJUc6P/xAAaAQADAQEBAQAAAAAAAAAAAAABAgMABAUG/8QALxEAAgIBBAEDAQcEAwAAAAAAAAECEQMEEiExQRNRYQUUIiMygZGxYnGh8BVCUv/aAAwDAQACEQMRAD8ApoGOxhxqcb7xOOaceycQgDHSMLC47pwUjWNxjsYWFw9QoMzBVUsx2AEk+gGM2krZlzwhgLjpXBunwPShqZiolBBzYifPnEjoCT5YVUyuTqgGhXZSBvVVgrdCCyrEkGOtrY5pavFF1f6+CywTa6AOnHdOCma4NWp3ZCR1WGHra4HrGIIGLwyRkri7JSjKPaGQuOhcPhMcCYaxRoLjunDujHdONZhrTjunDwXHdONZhoLjujDujHdONZhkLhQXDunHdODYGxoLjujDunHtONYLGtOPacPaMd04JhjTjunD2jHdOMYF8Rz3d2AkxffnYA8oI1c8R2o661CsZ8Y5bABLD1JJ+WDVSiGBBFmEH5RjtKiAABsoAHtbHItN+JvbKepSpDYXHdOHtGPacdnkkQs7khVXSeoIPQjAvtHWEKigsW8UDmBeTY2/rrgjxzMNTp+CzMY1bx/XX+WK69M1KqidlIRYOo+GQDEmfO4GODU5I8wj2zoxRfYJr1iQBsFFh15k+s4Yq2E4JVOD1IZtMQCTPkNUxFrSJ2xziXCSioQCSRdIMqRII3PkffHm2ro6aBHdTe+PYJ0VcKB3RPnDfxx3FOPcFlmoVQTpG4E7AfTptiQFxGddWZkJpgXOmBHwgx0MSMFsvlpPisouSBMR5Y79Nl/CuXg58kbnSIYXErKcPep8KyObEhVHO7NCj54eq8WytMxSQ5moAWuNFMepe1r2Ct/ewAz3aXM1/vaE5LTlQBtvM/UDyxLJrq/KisdN/wCiy5ihlct/pFXW+/d0t487ah/vBAeRwMznbN40ZWmtBDvYMxPInkT/AHtftiDwTsrmMzHdUmKm+qAqeuowPlfF14J2EyqQcxmqbn8COAojcaplvpGPKza27t2dcMKXgzz9GrZioC2utUNhMu3oN4HkLeWD47C51WpFgymoe7U6ixTmA+idKm/yMxjW8k2ToLpovRpealJ9yZn3xOoBXXVTqkzbUGBB5bXXfyx50tbL2otsox6pT4hkLVKbKgNiIamfMRKCfLS2Hstx3L1jFelDE/EngO17Mb+mpj5Y1rM5+kso9QAxBBN7jnGKznuzPDs22kMBVMkGmFU23sEAO/PFMOtkvvNV8mlBPsqq8IWoJy9ZKm3hY6HE7TqiDNoaD5YgZjJvTMOjKehEYXxbsrUy7fqcwtXQSABKusTYA2kbSrYi5PtHVpylcEqonTUDQR+xImec+LnbHr4PqEmueUcmTSR8cC9OO6MJzXaHJuVFNWRjAsZQeV7z5wvmNpm5XLF2CiJM7m1rnHqYs0ckbRxTxuDpkTThWnBGhwqo/wAK26myn0J39BJwrMVMnlv7etrb/Z0wWb3A2v8AiKe+FyanHDt/oGOGUugbox3TiZR7YUHGl8tTSmTCgMO8G92XSFHxH74O/iOJlPJUa39hVBNzoNj7A3PPYMPPEYa7G3UlRSWlmlwB9OOxidXyLoJZSBMTuJ6SLThnRjtjJS5TOZprsZC4Vow6Fx0LhhRjTj2jEkU8e0YNhI+nHQuHtGPBMEw0Ex0rh5UwoJjGI+jHDb+vpGJJTDOZRdPiMAc7/u98Tzbtj2umGFXyCs7mZay61EyCsXgxpVtzABieftgVSyhp1UJMKgLbHUSZidIiYJ8gBG5jBPMhAYQDREbxyMhpgMTtz3mGwPry0id772NrmV5gHbe5x87JtSa/yeikqIebygcRT5E/rPEA4idOk3IBESQs2sDjuezDJBeWkapJAuTBOnczLA2vfph6vSFMK2tU7wmJ1GfxXvbbxEfwwDz2ZDaYZjA5kkz5k/kPLDR+9yZsbfOPJiAOQAFvnj2HsxxV2aWABsIA0gQAAI5WAx7D/oLwW4ZJlaaaAhzJdmlgLAHSu4HnvbbbBlVK6RzGnVuJJHKDYRffn5YlUdyGUHVpubGI1QRF9p9OmH+61sC2y9OZMdPIdfzOH0uXnkOWHsVzM9llqVl0gDW4k3tqiTbcxeLHzxeux/YWnl+87+klQrUIps0MCltLFbhTM/1GI2UoAVKT3vUQcgLEW8xHLnbF4aiCwI3B6kDzMCxtji+pZOUl7F9OqTsdZTELA9RIjyuMZT264Q9fiSUaLGl/mwaEbu1JDHoQJM/ljV6iE7NA9AcUzO8M18SGZKipSSiKek06hJa9/wCzIAB588cuiko3ZTIr6AHZ3sIyulSrmGLUqtNijVZ1RofTpk6pmOhv0xpWXplUARVmTImBub2GIOQqogYd0w1MGEUqnhEKAo8HRfrgjk6Y06gCpbeQQ25iQbix6YbWzUooEE0VP7TqJGQcMRqerRBKDSfiA3kztG+2DPYzJrSytFF8WlGhrSZcnqcRu2fCjmKIoqzajUpuW0OwhWkxoG/kcE+EUgERDrPdjcoyAmTG4E77YDmvQSsPkpf2w0dVHLKRGqu0iQB/Zuese+LNW4SlXJd041KtBQBCk2SxEqSrSBcYidt+DHO90kvT7t2ZitN3kFCo0nTE3H1GKt2v7R5ujUFBv1aaVKuEYaliCdBNoMi5bbbFlJSxxjGVMC7dlPo9hahmpWqLlqQALF9xO3hmF5QGKnBpO0+Xy6hcurV6iroNVrA8iRKxcWsp/vc8VHM59q9QB2qOdUJqmP8AcBOld9lA3xdezvYQ1Vd6zNSFL4l0E1DAmADA/PFp5XjXLBtUnYA4lx7NZn46jKp+6hKCOjGSzDyLR5DE/gXYTM1gCtLQh+840D1A3PsIxeeHPw3KOiCk/fEAr3qA1DNgVDERJ6DFyyWdFVSwV1gxDrpblyPrjhzamfhUOl4M7qfZaFVCKmttY7y2gaOeixJYb+fliJxP7PK1IF8vVWqlyVJVTbqGOgkQfQjrjWMV3iXa3LUGC1w1NmGpdaqpI2kaiJxHFnyS8NhZmlLj+ZoNorKfMOGJjyJOvTGwLFYiFiME8rxTLVtx3ZtJXYWuSI+pCDzxZuIdsuGVhoqxUH7SqY95t7YGZvsFSr6nypqUWBHgqqQDIkaW+Iet8dmPV5MfLtCyjGXZGfhpjUhDqRIIIuP2eT/7pOImiOWBub4Znck0uGVSRqcS6H9po8LEftgnDJ7eT4WpCs2rSPuk3je5vfYrePDj19P9Rcu+TjyaSPadBkLjunD608LpUCxhQSfITj1W0uWcFEUU8d7vBOpkVpjVXqpSUbyVJ9N9I+c+WBNftXlFOihROYJBksTTSOZFRlJa20IPU8+bJrcceuS0NNOXwOBMKCYeyvF8lXEq5oMeTxp9A06T7EH9nEqrw9luAGHVTPzG49xh8Wrxz4un8gngnHwDymAvFeIKpCieTE6oA2IkHY3NsWBknAPtDw+rVUpSUQsG4A1b2B9Yt1GE1kZyhUev5BiaTtld4lXYVtVyoEkA8jIBhSLwBA6coxHUIwdtZiQUUvOkC8KzXBAk7iduYwxn+GVKDsNTLpMSs+KfQ9DhhMu3gAuNRmEbUIaJIFyY/DtYb48n064O27FV0qVmAnURCqpIsLmxmDefy9J+X7N62pkPCmPEQBA5MVI2DSDPl7tZLK1CammwawBnbmTN4nr/AIynqsHGox4SDctIGzLIIaekxBmYJwLfSNQPfs/UJmGbzUOwPWCqwf449gpluMqFAetVVuYVkgHpdTPrj2N+J7f7+wOC4JUAgj7xIiZvsYPI6QbGT54dGdAlYA3HQzzPykQcAssrSurTyLSd+XK4vBnpiVmaxqKBto2jZwLEgQCIHM8j5W51afB0tJ9hfIZti6RBhhHPn09QNup6YtuR4m5bxJN4sQCYlSABYiZNo9MZpTqwQZgqIkauUiw5+XMfkWyPG2pjUswOYF5J/eSefKcSzJzGiq4NJp5ppg04udzE38gfK/8AHExGYi4APrqH7sZfW7dVxMAnTO4Rb3EX3MjaeWIS/ajXsAoM+S453psj6oa0a8gMXMnrEfTHgjTMjT0i/sZt9cZD/lVrASyAdZgYT/leqfhT6fwwv2PLYHJe5sdRTHhifPb6YTT1X1BR0gk/mBjHW+16tySn7n/pwk/almiAQqQeYIP/AMMN9jyexrRsRpmfjMbxC/KY2+vngRxzs/QzVRDWFRwilQo1BSSQZJUTyjfnjMD9p2bP4RG8Ef8A0xbewfaOtmqilqupSr6k0wVYDYkeZHrbBWmnB7mbvorPa/s5Ry/EcqgJ7uo4qqsWXxqNAudyv5Y1+qxJKhiGncqSB5TYH54rHHuzozOZo13SsP0cAKFNKCQ+vVJqTHKIxZ6Ts2oldB5A6SfU6SR9cV1GWE4JJiJUZv2oy4ftBltUeGlQO8SQ9U2/PGkvUWSC4kkiNQmem8zis53s8amfXOslXWioiqO6gaS5JnvJMho2ERi0UQSJIiTsYkesEiffC6rJCcKTuqDFUJTLgTBa/Uk/QnGfdu+D08zxChTqsyqMs5lU1me8UbchffGiVKYPqPMj5xywDzOQqfpS5hVcMtI0YApFSC2oteqDyFiMLpMkYW5PkEk2Z+nY7KEOYqfqyYUoSHjm5JlZ3I5X9tWy6Te4iLSY2G/8cA0yNYJUSHiqWLWo/e3g97bBmjTLGWVkjYahfqToaCPI9MNnyxlCrHqmKeobju2I2NlI+Wq+MN4H2RrNn6lQ0Wp0KdWqVLjSGIZtISbuAL+GdsaN9oXHs1lNDUlU0nBWYMh9xJHIrJ9sZHxzj9etHeVqjhp1IoKICDAB5va9yYxXQXFblQmRWqZfM/xvJ5ckNU76oPuUzIBBuG07e7KcV/iPbuvUGigi0UvsAzEH9n4f+LX5EYR2Z7EV8zp8HdU2XWHcHSRaNOmxJkGJFpxZMvwvh2TCvmkrNJIBqqKdMkb6V1Ceu5x0ZtXJunbYsMMY9Io2U4TmM29lq136nU8epNlHyGLRS+zSoabGpWopUAJWmWBJPIMSQF+uNN4PnkcaadF6SqoIBQIsGY06TB2wTjHmz1k1OmiyhwZFmPs3rCmr0KisSo1JqAKtA1KGB0vBkcsAVzOcyLaWFSlB+FgdB/uqfAfVb/tY2Hi/aOjlgxrLUVAwXWVAQkiQASwnASv294dUUq7a1NipVGB9Rrw2PNm7cbQaVFVyPbWnUgZilB2LpM+djf2ljg9lO6rSaFVXgSVmGUftA3Uc/EBiHW7MZHNw2Wp5iiKh8NQU9VA8pPiMCQRY4r3FuxOcyx1IDUVdnpEll9h419vnj0cOvlB1dfDITwRmuUTu22UCUCzLpLMNMLeo2wCsAZtzHIRjO8vnqkwI8KlJg2tYmCLzBkncDfFjbjVVmpmue/7tj+qebbjU5AkNaJYMYPPAfM5VUYtoqIrEhC+lQIktpYx4gQBt8jGOuWX1fvNHP6ezixFTOqBFQsHghiBNrATG5Ai46acS8yUan/Z+GnBZgb/Cf1YiY+IEgWgEnbALMvaOVpNpkeYvJF+WHMtVULLRYxpEeImR4tWwCzcA77iRiagnyGzy5hFAHdIbC7lwx5yQHA+m0Y9iWvB6J+POUw2xmTtYX5iBj2KemxdxcDnkuSxIKxYwd/Ppv59YGIz8VXSNMgwwZLk7g6o5gqD/AEBgCvFaR7z9XpQrAud5EAEH126Ww/T4TWamHpBGUXU6xeeQkAbcidxjl9M6XOyTSqACGIJtC7iZERfYkm3KJ2GCWU4hJFjss335CQfaw8/erZzLVULNUpMt7mLKRNyRI6c+XTHqOdKuGveGA8zBgfPGljs0ZFm4nSp1kJgifCrBpgiTdRvJJ2G/LFbpcIIJJB0i6yY1GZAnpAknkBtfFi4bnl8QsJYRPUfxA+eDGYrqigqgJOkt4AUvebC5BE+Zi9hhFNx4C1ZS6+XDAEhQdI1AAhRfa+58yfyuGr0peFXfYKJn0G841fh+ap6BpRCIE6USbGfDAJYkhfisPTdPD8i9ep38BI8IqaEGneGt5Ei8RbYxhlkQNrZnScArqA70iFiT8JZQRILqDqUeoGFVsuvdj3Ig+ROwxpPGeKUqOWZhmDWqHQaaOVFQN1C6QR1MCLeeM6qdoa7IabsGDMC9lXUB9xtIFpk2vJOGTcgWkDhlH06+7bTvqhtPz2xqH2KfGen6z8l/lgA9Etw6kqiNQAAm3xNzPrz6YtHYXKVaJcOO7daFUqNUkACFNiY2JjEpS3xa+S2zb+xqgjDL0STOoxM8vkDyH18xjFuKdusxSYqtRmC7liyyegvPzwwftGr/AI//AOr44Vo8i5TNa8m744wkETHmIt8wRjCaX2iV2MAtJ/8AFf6YRU+0mupIOuRb+0fCrRZL7C2vc3LuG/2jR6JPz0xHt74dRIEST5nc+uME/wApVcc3/wCY/wDHDtP7Sa5P3x/5j4aWjyy7Ytx9zd8M1qBYzqIHMQCfY8p574w9vtEzAtrO/wDtGwk/aHX/ABk/+a4/eMCOiyLphtGz8d4TTzFMLWRnVWD6VJBJAK8iLQxxmv2v8AoUsvlqlNBR/Wd0QBAI0s8nmWERN98Ndne1FauVHf1NQIJGpiCpaLHV7XGL52w4EudRKdRKhVKneeDuxqOllA8VQERqnFsC9D87BKNhbI0gtKmqiAqKABYCAABv6Yon2uZcVVyQaQpzBBDAiRp+G3UDF6yqk6Q1NgEAjXoJJiJXSzR/PAbtRwU5o0g61D3LmoCvdwTED4qgNvMYWGeCyN34DVhmkWCroE2FpgbedwPY4lFoWT0vEn5c8RMujMIKtTAA+LQSfTSzACMTsceolFzTXI6K12r4fTzNGjSdajI1YSFDazFOoRGoTuByiMU7IdicmzVFanX8JEFRqMEMYcX0mwiOSk40TiAqShRW1I5cEKjLBV0ghqimYc4gUaWYR3ca5qBQ36ulEKCoj9d0Y49GOojtXJHZ2O9nqIp5WiEWyooVRY/UjBWiTEsAD0Bn6xiDwxXWmlLS6lRd2CQf7oDte/PzxPakCAGAb1AN+t8ceqnGTXn3LRKn2h4RSbMirpKs9PxaTpJI8IOoeIHTAlSDYdBgPmeAIymCSwnu9ZJVGJ1ahz3uRseYxZ+L0VFZQqgfqybAD7w6Yj6cfTaHbPTxdHk6iTWRmZUexK91UFYtTKVLuA1RmXSp0hVt8RBBH4tPKTXK2Wmm3dUWKppJrXIYXYHSySLXIDbKSZ3xtOarLTRnZgqqJJOwH9W98Zj2h7VsFalRqtAsHAIld7ggQWMk2nlYHD5YQiDHKUihs/njmHq+bLsWZiWO5O588cxzFxSvA0x5/wBX9cT8nmqgBRC4ViJVdieRI6/ywORME+DsveDWQBuZMSByk9cTY6JOWerrXu9ffVGYMACvivbfS1pOwg+mHsjxoqzCtRpVVA0xUTxKZ3DpDgjrOG+K5ulUqVGpKyUjEAldgALiYJm9sM5bIlvEtMOZAuwJk+UiQYN788BcoPRNZlaatJWVZhpOpVPLSSATbkZI64LZDiZZbPDLeJEE8zB/r15AM3QqKus0hTAInSVvO0Kpt/PCKNU9TIj2/wAcTlFMdMttIzTaIRipC9GJmCYPWB7k4doVGUpdNNRkOo1CpE84AM8uhvbfFcPEnKTFgdWkdQYEDkJ64Vw3taaYCso0rtpESAIEyfPf6HbCbH2G0GO31WpTp0lmEqjxDbVoIv8AETEknYfFzxRma/ltgzx3iP6U2uTqVdj6xAj1B58zzOAxO35YtBUhJdmqdk6cpkZGoaqZi19zti58UyvdtWrhB3YoOhVNMgmfERO3nvbFO7DPP6FHJk9P7MnF67VMmW4dV7yFLqygCTJM+d4AJJ/ZxyQXf9zpyuq/sjBuLUx39Qb+Nt+sz+UYGd3+f78HeJjVWc9Xa/8AvHHuEdnq1fUF0QsTJYG5hdlJ3jHVF0uSE+yBlKI1GOixbqT8sezlIhADI2sTi48P7F5iTJpliFChWeTc9UAHK5OGO1vZarQpd5U0QWUQCSfI7RFuuEclfA0VwUd1sTglw1SUX5/M4XlMqrCW8IALAi9gLjfeSvzOLLwbsrmKtFKtFFKsCQNYBsTO56g88ZzVdh20yocQpANEcsRqaCR6j88XPiHY3MFhIpAxcNU8QPQwCOY2wvJ9lCwOruw6kT3bGIBJMAi5+HbG3JIVp2R+yVKK55AhR5fEMb6FxjvDeEd1WUkjxMosZkTa0Dl5YJ9su1dXJ1ag74gFyEpgRER8lE9McWfG8vESqNQjHBjCl+0yvN6lT2c/uXDh+0asQSHqmP8AxW/eMc32DIg7o+6NxxyMYMftNzH4q48u8/lhB+07Mfirf8z+WD/x+QHqR9ze4xzGFL9o+YP3q49X/wCnCU+0mtzrVf8Aj/6cD7BkD6kfc3Y45OMIb7SMxt31T/jA9Pu4codu84zKgqVWZmCiHEkkwBEdSMFfT8hvViaxxcf5wn/6n/8Acn8cNd3iudmM9Vq1272q1SKRA1CCPEs8hzxaNOPofp6cMEYv5/k8zUr8Rsr/AB3hlSsCDpNIfcAlm6TJAm58MwRueWMm7Vdn6mVKBx8QnVykyY3MkAfOd4nG1cR4nTosqvqLOCVAEzG4nYWvfkDgT2z4OmYy7aKdNqjFdLlwgB+6wbY7wB+0cWypST9xYNxfwYWmXBE6o8oOOYs1fsdmEYqyMCN4KR7SRbHccpcrx9IwqnWAKwPURIP06Y6CzQAGa/IE4fag9MyyFTEww3BsJGAOPZqvSqFAiKirOpoIDXtYe3p7YmniNERGUp6uR1OI87GZ85wMDCNBCmYYNcEcyBtM7cxh7KsT4UWSZta/oIufK+FDY7nivdqe8ZnPiI+6pNzJIB1XO0+uIamw+WFZnJOihnWNVwTvAMEweU29jiNq+YxqNYQyPikH8Jn0i/tB/rbGkdhMtlggYCg1Zwwck+LSTq0hYsPhFzPhxlNF+eDPCV8aGQLjeTE+hGEyKkPB8h3tx2bp5WoleisUHJVxcimTKyDFk3gRI085xVxweoXKgfCJLQ2m1muJg7mPkMa+uQ1ZV1qFKlOoGGlRUUyF1FvG5g2263xXKfFgmVXu1KhVDwoMSNz8RuJ6nn0OJLPUb7GlBBTsehX9FqDTppsCSSLAKVkiZg2Pvhrt5xN87VqU6T02SCiMaiJTEgSSzNczvE4EU+KtqQBYPh+MGIMA7xJBIg+mLJ9n5pZjMPqonVTpgd8HqTqEAgujASQ3LkLWwkHV2GTcgRkvsuzjBW77LXA+/UP1FOMG+D5X9DDZWpXpNmK1VCiUmY6dI1EOSoCkhTAJuSBi7JwKizA90H3kuz1Dyj+0JHX6YrXG+wFJqgeiHy7Bw4NOCuoHVOgiRf8ACcUckxVfRZcpUcKWamx6wVI282mfbETi2Qp5gaX2EEENcEbGNvzxJUuKY1sSRubrPOwNzeb4aFLMkBhRBkT/AGw535qIxztpdjrjkrFXsxV1QFRhO/8AjHniw8F4fUpIqMk6Qw8JXcmevn/W+JBWqI7ymEAMjxh5O149d8dHEPCZdBp7wQTN1J38XMCfbCpRXKHlklJUdGaVoGh51EW2BF7mbe+FNSuf1fiaCSCATaLwcdr6tJ7paYPiJmRMQLweeEtX8JgBrN4lmDpA5zy/dh3RLkzvhhevVDMgVaTksZ0gEHxQpJOwP12wF+0Wg1bMM8GNb2mJJjSPn/V8F+1ObqZOqzRaoSQSAZmVYsBKwQRv0XpBqfEc9ULKaZ8Q1MGNzyGoapvv88VxpppoDfgBvwplqOhg6Y6nmRyHlheTpSowV4F2czNYOytAsJ01Gk3sNIJ5knBPJ9kMwQO7AYxJktTi5G7qJ57YtJ/II2Ufia+Iea/xwhE29Rgxx/h2hqRYDx0ldYN4aYmRvbA7uwOZgEH64ZPg1E/u+uA+YTxt6nGlVewWY1gDuzILSG5AAndZ+8MDsz9m2Y1nxpE80zHPb/U+RwsZr3NJMpWTS59MG+DUh+k5c9K1E/8ArXB7K/ZzmEPidIiPgzG82/1OC+T+z/NK6se7003Qkip0IaPhubYZZFuXIrToL9lr5ut1Aqg+1RRi26cUDhOfanmqrDTLPVBkNAlhtB3kD64NdrOPCjRgGGqAgNBsfO1vniuLNGMKv3Ey4ZSdpccE/jXDKOYpkP8AdBIYSI63AmLbDpihntE6pUoA96YOktDQoEeEEDS0ajJH3dhJgP8A94KqgqrkCQGKh7XaASDY7m/XEXKZ+m9QEqrAXuNOsxPiKhTNptax88K8rk7qhNiSIYE30vck2NsewWzFMszNpmWN1VwpvaP1gt7Y9hOA0Vd30XUspi+kkb8p9tsNCqbncnc7mcTajSgB2CKx5X2ifb87Yf7K5HvahBAIVSb0xUW+2oMRH54b5G80gWskgCZPpiTUU2HXkbWtzGJFfKIlRh3gJUxBpsgY8wJJi152tiKHIN1J6GYkcj6Y3YR7PU2AUsSdUgSxYQtrT62xC088SsyDMGQecmY5YZYW98BBG6ZwUyzhliNoGBMQY8/54JUnjAmrRoumXTs7ximlMrUY69LquqNMEEiDFr26H3wM4ZxBWRwYVwdKro3uTJMQWnVYncHrYItUFl9RidwPSVh6iLfVs5afKIBblt0xCWOoj7rZLUyCGYRfStiwmNM6RvHMR7Xmw9l882VbXScLIOpWhp9YMD2nfHuGdl8xWg08q6IRepXlfWEWHPuTi58K7C01Ud65ZrHwU1QD01am+oxGVsbxwGuzvEqlej3jjRchSoI1AbsRNhMgA/hPlgsswfHv15YaymSFNAiWUepPUkkkkmeZwtlPSfpON4DQ1nqLFZmbEDpf/AYcyfEaZYUlaWCjYMV2/EBp5bThObH6tiRBAP5HD2RyyikNICalE6QBeN9t8Sz1SsUj9oWiiTBJEkBbsbbL54pAz1ct/o1WD3geUmVLmflt5gxi2cSyrUqTHvalSYF9AI81KKDOAFPiVFZXvKhO0VK7kC+okgX+I3HlGKYktqoK+CeXYyO4cCH30LzEm7YTUowrhqi31iGYAiVECR/VsDsy9N/B3dNyt9P+cagvWCnONzA2x3KcPSSKdFSNPi1d8CRf4SW+e/LDbRiu/aZlCKYAKEC+qZjabnmSF+uAX2fZehUNT9IQtGkJZ/w/s+2+Lt+gU6w/0ZNOoyWr1YMWPhIBO8dLHpj2U4FltI7umiEqD8VdqSsPiiIA3AuQbG2KKdRoSubJ+UzNOipp06ThVJgeGxvPxNzM45l+IwoijYSI7wSBOxtvvsTij5ntOygr+j0oLuP9dT8AJIe5BuF3H4T1jDi9us0+hFOUQsWGpaWo+EA6jrbndYifzxtjC2jvD279qSKiA06CgnUTqVdpAWx8RNsS6vBiAzeEx0V//rgZl+2OZpUtANAKqJFRaKiBGmVeSpaL3XfkLYiN23rDwrmCLFF0qoCgwPhFMKffb8y8VuwrK0qLilRmq0fFUg0WkAuOSERbyucT8znqilAHfzsW2k8wcUXI9su7qTVR6kAgfrQFRQACfhJjwzYCZmME27aKdE5RnN4bvLNa0xRtuTA20npgPG7BuLN/2pU70wTBUzKG4BjkvQgY6OM1XV11CQSD4H2gb+E9Tik/97ZYFcq7HTpEVWNrEOwNOBNoMadiQZjEml2nZSwXLhmqHZajM4sNQdlSBAiLA2MEbA+kbcROJcOrrSTMqQql9QIDX1TFtPTAevWr1aQNddRU6SBIMQ0HT5gHaOWLbxPiznKCmVprTUFVUJUVl0hluWYz8gfXAXPBoLooRD3ZkEiQAVvJuZIP+Fk68AnN32AquQqUQg0PSVwSoYAMb8gTqkTIHnhjOZdqRBahUVZBLEOrAmQNU8/iwfpcU8FRaid7IgAy2nYzeZM+cdfLnGXSoESKkEizMx1GDPKBEz7TiiyJ9kqTKxWqFWK6Nuqg49g+2RP3fGIHibuwTa9vI29sexTcakBWoq9DW9WJePCpYwJI1CQF3tf8sTuziliKWWde8YnxFdI0iZdjJm0W/OcAKVQtSccwQ3tsSfSBh0ZwUge4dwSILmFJ6qgF1Wf2jPQYdoKaTHOLKO/eaoqQTqZEKAsLGA197SR7YZWsACR4ZMwCfQSP49cQ2bn64VTOCAWJuepvhDGb46Wg/u+uEseuMYaqsTynHlDfhOHEGJdFcPQo1lxU1C2xB/q+CGWomRGrVNomZ8uc48mCnCMhUqOO7IBm3iAM+Q3+mM0FMuXAuy5cA16mak/dFRlA9fCYO/Ob41ejTaBMbDe5+c74oXZWjmVszk2i8ytupYHbrGLxlawgCfmZB+WOOatl1wS1Q+fzw4KZPLHqbg7RhWvzv9MJtA2yNnqRKHwluo5xsdp5YE1uMsljoQDSBqLDewF1F4Htbrg7TdvvAe2O1aQbcAxcTBv1wdqaBZTs9nXq6kLJEamIrOgQGy2AuZBO4xCyoCs5Wo5Hwqe8ZRAEkjcFiWgnaRGDvFOzCu2qm7IJJZUsGMgzHttt6YHPk2apoFXUqqSQnxzeAxGw2MafL1RpooqIdfukVg1SsNXicio4ZoEECodheBBWPrhSlxpdaihtA8GmSLAlS2sH3I8774dyuXqISSAGOmS5VgvOFRVVufWfCPPDFShQ1h3zK1GIEgNT0m9wymdIJPwgi3U4A1oe7h+7hXqM4UEgMrBjuSrOZEEydR5+eJzUlKJTJqALpjTTYVLciQYHntM+eINasHAaFKklRClkm4JDJcWtA8+mI3cHkx1EQH0sSqzJVSzMoJIO8T4emDuBtM4ztcAMC1RkYFwHQwY28IYlSSQPFHK+wwxUra2u8O16jMuhZawUsRqIAMzsYFtiImd7w1KgAcDWRBCq0A2WppAvCyR1vGEVaDCIBDMLAeIbTfzM+2OpUS8iuJOO4YbyEvA5FdiFAG5n8zGAtGdSxEyInbe0+WDOfofqHfTEqhMBQoLVFshUmbdbjAjKga0J21CfSb9LYeNUJPssuhgWDNIUm5MEtOqUDMdImIK7xPTDtXL0wpDM4H8YAXwgwIked8JXLhwx8MCbFVYNNxIYggQZmSQCbm5xKqrFNgCI8TMzAAgAeHwlSRcTKnlJNxE2PRFFOJZnBWASwDnTJ1AAatvEYPh84MYk5bxbL3csJUrJAIMeEQSW8HxQPOwlVKjyLqWBQsA0sNgoJK+EifosXthS1Bqk+MM2kE+JjzcgrMFQANPiNpkXxrCd4mjaCKarraoBBZRKsYJnVGq4N73uTbC6Nc6O7qAFuSqxIECYJsJveJuI9XXpgTrUAC5NgSbkydIY+tth1xDyWQao9RUF1TVBadmVYLEXknp09MTl+UDjYDzdTSwVvAbfd+UNym+x2w6td/Cw8WiSbgRaJJNiD63xJ4nQYkgBWIHkAQfMyYt9MN0qA0wGEqTC1AGkQTBBax8Ije9/LASTSJ07GCs3uPKSP3Y9i20uy1BgDqLSAZ7qZ+uPYGwZQl7Gb5LKvqYMpWwBm0E+IWPkNt/SMXVuB5Op/mlD9ZVRJavpIVRuXY73JACiZJAkA4k8P4RmKGVqVDSSvWr+MsSzwCAQNIE6pLTMATuYxaOy/D6GVohECOahDVDqkao5C5gEQAfzN7zyBUCi8R7D0qOXNRq1RnBUWChYJgkLcnmd9gbYp1ai1MkOCCIibTNwfQ7++L92w7XU+8qUaaBgupZKkQytHhnbmZ5jFCanUrGweo+0AM5jlYAwOWGhb7Fkl4I2ucO08SG4XVVgr02VzshHjP8Au/F9MWrs/wBgsxmN9NAczVkNHkm5949cUtLti8sqqUzghlOHVqn9nSq1J/Ajv/7Qca/2f7C5bL+Iq1ZxIlyNJ/uoto8mn1xc6aALAsOlgI6QLDEnnXgb0/cwjKdi880f5uyz+NkT6M0/TBzh/wBm+bYy70qY82LH2CiD88a13QmY2w/AA64T1pDbEB+zvD3ytLTVzL1lAEFlPhjkpkkr6+eClLM03sCGPSL/ACOHaTDlhZN7R+/Em2+R6rgTETH0thCZnrh8N5YarMvPGdmQ6cyPntj3eHl74Y7pTdWwnSfutfp/CcC2akTRV6/TfFZ43nRRrCoKQM/G/hUhdpMkagBvpJNtpwZDHnIjfpgFxinl66ha6LUQkrLAHTNpB+76m3ngNmiubCWQz9LM03NNlfQSjgEMAYB95B/PD9XLjTJBUDTdbARtysMZ92Dz9CnxHNIg7tWGlUVnfVoN2Zm++L9PiI5Y0fO5pSAo8UkAjnHmOQMR74EqRkCM5wymxDXIi8sREDa0W853OGEzlA0iaVQkKGAC+MysyATubcz1xlvaHtHmzm8x3NWr3avAA8QCrCayIMAlZk7zg/muK5nK5LL1HoK6NTh3AiVcHSjFZKsJF4gnbyLx8cjKXJVv0JleuKp8OskqdSKx1DYgEEwWsCLKL8gocPqAxWqQsrq0+IqQJ0zsG8MFRPPzxZOAdnRXNetXJ099rWQNLhSXaJ/1ZJO28A9ZsvFOHDM0hLNTDTpldLKWndWFm35Tc3vh3NIFWZHxIu1JjI0lUaYGpm7wC7QJgE7WmLk7B1Bt1H8cXjjfZY0qdWnRq1Mwx0KEVYKgOjLqUHprMxthvgnYWpUqKtRgpPigBmIHPUY0jeNzfliymlElKLbIeUWprSCAzEwQS8iAbAG5kASSTMQJMGRncrUpgB0dCbBDT0uRBIlGkncnUSSIM841BeylCnVSrT/VsCJAkKYUhT0H0F8VvtrUKV6dNiSjqyBdQkMSrahI2CzbnO9sS388D0Vs5suC1QsVJqEX6agSQpDEeZtAk8sM5Lh1TUtU0z3aMw1HqU8ACjUY8UTBPhjnAlNwh0UMVKhKcqWAIJJkhQoIgCSf5jFtB7vhTmkFNRUYhQPiZrjSt5JJ2gz54O6ug1ZVswpX4qdwbgQT8hsBYf4xgQ3GFy9V6jiQysBEhiZBgETAMHxTuAcFszWR2ZaJJZEplpYCGYKdAj4h4jMDmFnFX4jkgaoV6dT4vEDaBHkBBtc+m2Mor/sCUq6JHHqorstag50MNhEqQLrG4Nhbzm/JjhVAliAgEHV42LAgeElTBg3A9z0xZslkskoCrTei0TYmZje5M/UYS2Qei02KkGTI39B1/PCLIrpdCtXyW/J5SnoGnNUSJYXcAi5BBEm4Mj2x7Fc4dTy5pqWy9IsRJJqNMm55Y5i6UPkO5kPK9rabd7pqimEGpdbaSw2AUaTLAtsOki2JPDjVOWp0stUsrE66sNIIsJMsBb7vpIGFcN4RVouEVab0jcu6rTqLFhdB47HaB64slPLweR6RibpdDq32ZbxTstXU2RmNy1Qg6STGxuGu0SLnmML4V2Mz7mBT7sR8TPoUj1Ek/L5Y1haXWYiIm143gYXSpKOvs7/xw3qNCvGmDOxPZc5IOz1NdSpAIS6iOcsASb72ti2q55/u/dgfSWPvH3afzw/Sbr/jiTbbtjVSJlKr8sOCt0/r5YjI3rjoccuXljGJdKqea4eWrH9DA0O0728hhyksHmfWcCzUTy48pwtW88RFfqMO06gwUBkkHn+WG2AO98INTDfejBAOIANtseaoCY5jCAZOG6jc/bAoIjiGbFNZPw7Ejcfu98Z1xTLZnNivTQFqVIIyLTAWsTIJDswPIG0zJj0v2ZIKMp5g/vvfADgtKrSzgFQ0lo1KTlCH/WOQVNwBYAKZnzwPPAy6KRw7OKK5p5IMvikpofvmuPFUJLMVEsZYxzsIAuKVqy5iq9QFFSkrMxYEzeECKSICASJkki95xnPZ7tW+Wr0aYeKJqsWtJIYaYnpMG3OTgjxvjR70pSDO+ZU01/ES4QAiDvKyP72HnC2CMqLhwHi1CsHp5UIriWZVXQCJ06hAhuXUwcTONceFLL6GqCnqVkUxqfaZUbkj+HPFa+zbhNXLms+ZpmkrrTVdUDbXPku43xDzeU/T8/Uas5TLUSaaRYsBYCnqF9R8RbzEcoSkpPnhDeOEXzsjnnzNNWqoFbu1tYliYh202WRfT+1fYHBurkbkIYm5mPEeZMiDbFUrcaTL0v0TKllIGlXCNVWmm5Gs872nVE4L5HtCjDxFtQIWecWMnbeI98TdWDnoDZnJrSzqkELXaWqEglShGmYizwPIAKZ3xM7SfpCUHbLy1TZQLEG3iE7wDPW3PALh3BcxWqNWzBVDUasWQVLhXpmmqhhMBQzDnsMWbgmQ7lCHqapMgKZCCLqrFQxveTzNgIAxS17m5A/C89Wrsjs9QppY3EwfCpDQI+IHa9ud8DuL5BajOainVKNSM+AGGBmbQV5m66eWL3ldKTFRiCZhogWiBbEbOdyzSyhysx5e204D7MUNa1U1XR1epT0M7ATBCLAUcoIciJBMGMWfjHZdKtCaCGnVKqyhnqiD8QU6WvBJs03PLBP9KfYOY6EKR/6QuOU3PMifJY+ck4KdAozzhf2d1Uq06r11WqjBiKahhaApBZYs0WKRYb4n57hjtUqOalMsVCs6hV1GR4CdRCnSqyLbW3OLua3nhipB3APsPnhm3LsCSXRnec4aywQCTNpiFOxknYYmZ/j6dwRUNLvttK2f+8JJHL3xZM7wChVBDUt+hZfoDH0wCzv2b5Z/h7ykfIqw+TD8jjRhGuQN10AstRoVFD94wnkHgdNvbHcTh9mx/wDyn/5f/XjuH9P+r+SfJaFqnkPnYY4+8z8sex7CHQLRj1OHRUO0+mO49gMw5TqN7YW1aOpx3HsAx0Vja04eFUDckev88ex7AMPU8yDsRh4Vccx7DIAr9Inf59cOCr6Y9j2CAc7zHpUY5j2MA4Y6ge8YS1UD7w/4hjuPYyCD+IuCpGoDoQyz8jbFH4pwLM1qqN+l01WmZSp8LqNmHh8NzJ/dj2PYm5OL4HirREy/ZHJ0yTVzdN3tAYgxF7aQDJwcGWyYIZGZj+JUIbeYDFQBeOePY9ilXyxU66DQydSogAokiZmpVUDysmo9em+F0uzpLBn7skcv1rxz3aoBvPLHcewNqFcmFqGQRNgo9ABhZyifhX5DHsewKQbYlsun4B8sR6mRU+XoTj2PYzSNbEf9njqTjoyY649j2G2oG5nRRAx0Jj2PYNGs53YwoJj2PYIBU44Wx7HsEAmcex7Hsawn/9k=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117475" y="-1371600"/>
            <a:ext cx="4286250" cy="28670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34" name="Picture 10" descr="https://encrypted-tbn3.gstatic.com/images?q=tbn:ANd9GcScUJ-QA_1rM3d5ihJAfHMmOJEzyIpUEOwZjWWgBIFCIYL9ayX2">
            <a:hlinkClick r:id="rId5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00628" y="2500306"/>
            <a:ext cx="3457599" cy="216189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714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DE PEQUENO, PARA AXUDAR NA CASA TIÑA QUE FACER TAREFAS AGRÍCOLAS: LINDABA AS VACAS, APAÑABA PATACAS, RECOLLÍA AS GALIÑAS...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4660903"/>
            <a:ext cx="8786842" cy="2197097"/>
          </a:xfrm>
        </p:spPr>
        <p:txBody>
          <a:bodyPr>
            <a:normAutofit fontScale="92500" lnSpcReduction="20000"/>
          </a:bodyPr>
          <a:lstStyle/>
          <a:p>
            <a:r>
              <a:rPr lang="es-ES" i="1" dirty="0" smtClean="0"/>
              <a:t>UN ANO NA CASA COLLERON  </a:t>
            </a:r>
            <a:r>
              <a:rPr lang="es-ES" i="1" dirty="0" smtClean="0"/>
              <a:t>7 </a:t>
            </a:r>
            <a:r>
              <a:rPr lang="es-ES" i="1" dirty="0" smtClean="0"/>
              <a:t>SACOS DE PATACAS. PODES DEBUXALOS?</a:t>
            </a:r>
          </a:p>
          <a:p>
            <a:r>
              <a:rPr lang="es-ES" i="1" dirty="0" smtClean="0"/>
              <a:t>TIÑAN DÚAS GALIÑAS E 2 VACAS. CANTAS PATAS TIÑAN OS ANIMAIS DA CASA DE XOSÉ MARÍA DÍAZ CASTRO?</a:t>
            </a:r>
          </a:p>
        </p:txBody>
      </p:sp>
      <p:sp>
        <p:nvSpPr>
          <p:cNvPr id="7170" name="AutoShape 2" descr="data:image/jpeg;base64,/9j/4AAQSkZJRgABAQAAAQABAAD/2wCEAAkGBxMTEhUUExMWFhQXGCAaFhgXGSIeGRsgHB8aGxwfHSEdHSghHxwlHBogITEhJiktLi4wGCIzODMuNygtLisBCgoKDQwNGg8PFDglHyU3KzcrODg4NTQ4ODcrNys0Kzg0LDQ4OCsyMjcrKyw4NzMvNywvNys3Kzg1ODU1KzcrL//AABEIAQsAvQMBIgACEQEDEQH/xAAbAAADAQEBAQEAAAAAAAAAAAAABQYEAwIBB//EAFAQAAIBAwMCBAMEBAgLBAsBAAECAwQREgAFIRMxBiJBURQyYSNCcYEzUmKRFRZDVIKTodIHJDQ1U3J0kpSxs3OiwdElRFWDo6S0wtTh8Bf/xAAWAQEBAQAAAAAAAAAAAAAAAAAAAwH/xAAYEQEBAQEBAAAAAAAAAAAAAAAAAQMCEf/aAAwDAQACEQMRAD8A/cdGjRoDRrHu1cIImktkRYKt7XZmCKL+gLMBf076x0e5TLKkVTHGrSA9NonLKSouykMqsDjyDYghTfE2BBxo0aNAaNGjQGjRo0Bo0aNAaNGjQGjRo0Bo0aSN1Z5pVWd4FhdQAioTJdAxZs1byEtiAoU3jbnngHep+kWarHW+IeGEk9JIcLsoJAd2ZWJvbIKuIAIBy1x/jIy0/nCfFiZacxnyjqO0ahgLk4YSLMQCSEPfTPw7tz08CxyOJHydmZVKreSR5LKCzEKuWIFzwo0GSlqp4aiOnldZ1kVykgGMoCY3MigYEXYKXXEXZBj5uH2lm+7WZlVo2CTxnKGQgnE+oIVgWRhwVvY8HuARggk3BXaIhHtZhUOoWM8DJFRHL/MSFy7KOS55YKLRqdk3Cth+0niR4muDHTK8jxH7pLcNKrHg4xKVyHBUM2vEk24Kqs0lPdxfD4eU4euN0kbK17XIW9rgc2ANNu3yCdikcl3AyKMrI9r2yxcBsfra3I9xrRX10cKZyGwuALAsxJ7BVUFmJ9gCdYN/2EVBV1kkinjR1hkR2AUvgbsqsBIoaNTg11NuQdZabbq2R4zUzQBYnyAhjbOTG4D5M1o8g1mjCv62fngOVBSLWSyTzJIY1ZDSrIHRcQqPkYyRd+rc3ZeyoLCx138TydOSCokRmp6cSyyFbXjYRlRIQWBZBE0wKqGN2Ww41Qay7nQrPE8TFgHFiVNmH4f+RBB7EEEjQaSfXSGn8WQuYyElEEpCx1DqEiZiCVAzYSHIDythi1xZjcaP4owHlnqHb0dqiTNSfmKMGBTL1C2FuLAca5bju1FAhp+k8qwpj0oad5lQBPKjYIyocCLBiOG9jfQUmjSnwmtqOCzKw6YxKtmtjyoDfeAFhl62020Bo0aNAaNGjQfGYAEk2A7k6UU3imjkdUjqY5CxsDG2S3PZSy3VWb0UkFvS+lm6zVFW0tNHDD0FlWOZpJjmQDG7qYhERZkbgFvMDzYHWvxnEhp7NUQ032sb5zAFGMbo6qRmhNyijhgeNBQaNRQ3mvlBWNcswBnDTsoiJ4LK9TIiTBe4YL3AGBucWG07bXo+T1PkwIEcuM3mNsGySKFhiBYjJsr97+Yh23HcqeWaGFZFmZZftIo3uVsHAMig/KrD5W9QCLlbaaUtHFApwVUX1P5k8k+gubD07DS6Pw+xuJKudlN/JGVhUXJJsY1Eo5PrIf8Ax13Tw3SBg5p43ccB5F6kne/zvdu/10Gdd1oOqXR4HmNgxiAkk7cXwBb5R6/TWqn3tHF0jqD2+aCRO/b9Iq3/AC7eumKKALAAD6a9aBVJukuRC0c7DizZQhTf8Zsh/u68mtrCRjSxgXF857ED14WNgSPa/Pvpvo0CjrVxP6GmAuf5dybeh/QCx+nP4nXqNa0/M1MvtZXb/wC5dNdGgTfwBcWapqm/97if/hhddpdlUkES1Cke07259wWIP5jSiHdqq9yxZSFItQTK3IBa+U17/TEW9b6YNv8AwQIagPbi9O5F/f2t9MgdB0l2d8cUrKmM3vkOm59ePtYmFufQX4HOubUVap8lVEw9RNBcn+lHIgH+6dLtx3qrYkU8ci8cdSkLXIBNgTUxKCeLZWHH11nNZucgsIZo+OW6VOP3D4x7Gx7Eenp2Ibd23iughlkajjkwRiphnubgcZLIiWW/ezMbeh7ac7Nty08KRLc4jzMTdnY8u7H1ZmJYn1JOpHeZa8Qt1FkMZAD5JBiBxdjacEKPpk3tfV3oIyOrmpayqjii6kOcU7IgJcCoDRt0xwotJC0rd79RuxN9U217kk6sVDKyNhIjizo1lbFgCRfFgbgkEMCCb6RTbWk+5T5NIrJTU+JjkeMi8lXe+DDIEgeVgRx21toNrnphL05RUZuZAJrK+RsCDIi2IsOPJcWAvbsD3RpSd+jS3xAamJ/0thH3xH2oJjux7KWDG44B41wj3mSo/wAjQGP+cy3ER44MaizTC9uQUQjs50DmeZUUs7BVUXZmNgB7kngDUXXeIKqsYLt8UyopJ+IdVEMpXLABma7QM2LF41YsvC2vcP6fw8hYSVDtUyqclMtsEPNjHGPIpF7BrF7d2OnOglts8MTBCJqpxkS0og8jSMQATJKbyE8WXp9PFQqgWUac0ey08TB0hQSY49Qi8hA9C7Xc/mdMNGgNGvE8yorO7BVUFmYmwAHJJJ7AD11LRfF169RJpKKmPMQRV68o/XfqKwjU/dQDK3JPOICs0akp6yo20F6iWSqo+S0pQGeD1u4jUCSP9oKCvqCOV0R+OqLJVkeSDI2VqiGSFGPsGkRVv9L6Cl0a+A6+6DFvFU0cTNGFMhssYY2XJyEW/wBMmFwOfbS8eGEIu89U0p5MgqJF8w7FUVxEo/ZC4mwuDrp4nPkh4uPiYbj8ZFA/cxB/LTnQK/DVc81OrSfpVZ4pCBYF4naJ2A9FZkLD6EaaajaLw6s7VGZjK/FOyhoVcgkLly5I5+gFvrr0/wDg6oyBaGAW72pYOeSfWL0HH5aBufFlB/Pab+uT+9o/jZQfz2m/rk/va3z7jCnDyxqe/mcD/mdLz4toLkfG01xwQJkNvxs3H/60H0eLKD+e039cn97R/Gyg/ntN/XJ/e18Pi7b+b11KLd7zoLfjduNeB4z27+f0n/ER/wB7QYPE/iWjelmVKuBmK2VRKpJJIsALm5J+mqzUh4l8V0ElJOkdbSu7RsEVZ0LMSLAABrkk+g1X6BHS/wCcqj/Zaf8A6lZp5pHS/wCcqj/Zaf8A6lXp5oPhF+DrE+3AKFhYw2+UKBh6cYHjHj0seTYg863aNAvWrlRsZIsl/wBLHyBybBk+cG1vlyHe5GtdNUpIMo3VxcrdSCLqSGHHqCCCPQjXXS+r2lHYyKWimIt1YzZuO2QIKvb0DhgNBz8Q+IKeij6lQ+IN7AKWY4gs1lUEkBQST2AFzbSCL/CAigGppZ4Q0YmQheqvS+9IxjuFCXXIHkCRT2vbztlPNUblK8lTG6UoMfTjiGDLMoJDMSzLIGS7ICRYRmwvqrq44hEySYLDhiQSFUKRa3pYW40EXu251NcY+lQzS7fcsxDxKamxsgxkkUinJGVz84xFsSbvk8TMv6ehrIvqI1mH/wAu8h7e4H0vpPV7Y8USSbfUzmisC8dO6zPiBYPA0yyZDgZRj5rXXzXWTfttPNJEJaTc2mVuVNRFHInHcERLC4PoQTcEduCNA12/xBSztgkymS1zE3klA+sbgOPzGta7fEIuj006VseniCmP6uPbH6dtIa+CeRMaygp6pB/oiGb05Ec4ULY3PEhPHHPGvO1xXJ+CqnXE+emqVZseeRaS00d/Q5FLWKqR3Dxs1KKKu+EiLCmmgM0UZN1ieN1WRY7m6owlRsOwKm1r21WaiPEW5mKtoXeGRp1WZRDB9oWWQJ5r2WyB40Us+IBf2uwotj3hpzIkkDwSxFQ6MVYeYZAqyMQRb8Dx20HzxIhMcdv5xAf3TRnTbWPdUBQXx/SRkZdriRDx9fb621s0ErtctX1KkQwwGIVD2eSZgxNkJ8qxEAXuL5X47aZY1x+/Sj6YO1vzzF/xsNIUq6iOetWDt8QDc0zSgEw05I8sye9/xOttHulWL9UPJe2OFIUt73yqGvf07Wt66Dr/ABUN+K2cC/AEVJYfT/Jb6ZRbUVt9vMbftLb9wUC34Aa5VMVcWPTlpVT0DQuzfmRMo/s1wFJuXrV0g+gpH/5/Ff220G2LayGyM8z83AYpYdxwAg7A/jxrBvaNCl1kmkldsIYuoq5uQWsCV4AVWYmxsqng9td/hK7+dQf8M3/5Gp+gavnrousEaGnmkYOsBjBAjlhuGM73OblcMRwpa4GIYNW9xK23SziaYo0BkxYj2D2Ixve4sR37jvqj2ncVqI+oqsvmZSrizqUYqQwubG4/5ak94oKenljVutIr1HUCiUpHAJZluSFsHDVEvZ7khmAsqka27tDJT1Mc6vM8DzDOJDGFDSCOnS4xDOt26hOXlwvbQMKX/OVR/stP/wBSs070i2+oD19QUKsvw8AyXnkSVYIJHtbt6XOvUPi2iaoNMtTGZwccQfvC91DWxLixuoNxbtoHejRpB4q3sU3Ss5yuXMSRNI8qLZWVcR5fPJH5vyAN9A7SZSzKGBZbZAHkX5Fx6X100n8OzUswarp0AafHqMUKSMVFlDhgG4U8X9DcXBuXGgjtr3I00dagTKSKtKqpNgTVyI8ZLWJCZVHmaxICNYGwGm1PshkkE1WVldf0UYH2MPuVB5aQ9jI3NuFCAsCp8Vw9OfPslVEIS1uFnjJelY+2RZlv+sIx6jWDct0eKljq6eUwUtQRJKrxgywGRWdjHl5AzSDEq6sC0t1PIBBpWpSR1UiJKaOo6aSNIrKscmTMtmRrxu4w5JXIKy2YX4VUsVRL/jRpmV3LAVFDIEldVYqkkkE32bhkAYZNIQGsBqs2OhkCB6rBqhwplwFo1IHCoGJNlueSbkkni9gti8Vs26vt6074xwiV5ibDm1gBbkc2vfuCLcHQY6feqkXVqmFSOxqqSWEn2uxkEbn6px7Aa9VEQnkU1FdSq0Li3w4CTKwILIZHkcqrCysoVSQbE820+3rf6elMInfEzyiKIWJuzduw4H1PAuNZ67b5UkaVJ5Omzo8kSqGbyYA4G1wpVfMtmJAIXEnkOsD0lKen1ERiVU5yZSMWJCZM5LsS1wMieeBrD4o8OJIss8QlWrWMmJopXS7op6d1DCNjfjzgixseNaKHd6euWSII7RMn8ohCSxtkhK35KkgjkAnuLgg6y0e+CniqBUyllpZFh6wVmdy6xFAyqpJl+1RTiCGJvZblVDqK34qkjcBlYTxB1YFGDRzx5gg/VTxzcfjqh1H+HSIdtiNSTGxlBd5gwZ2M4CyMHBZGksHxPyZW4xuLDQTWz18cdRXhib/FLwFY/wDq1L7A6Yjfofab/h5vYH/R+xGuOwD7au/2kf8A09NphR7hFKZFjcMYn6cgH3WsrW/cw7e/0OgQpJXs3WaFwgctHAJEWSxtFjJZmjdAC01w9wbAXtY6vi9yN7UtKPYGqe559bU3HHPr7fXT7RoJtq6qZfh5IZVlPl+IgC9LufOubMV8tjiwPJKgta54L4UZJkImmZSrZSdbpyI5eWXMJHGIpM2lsysoFo04bnVXo0Ett/gmAQNHOBI0qoJrFhGxjZpAQhYhQZGLso4Zma976YUvh5OgIKhjVIpUgTIhUFAALBUAtcX5uee+nOjQfm3h3wstRQfFI0kVdMHljdZGUQszOyxqoOPSVjZkIs3JPPaj3raFO2dFIWVljXoop88ci2MZyF7FZLEsL9iefXBsG4JQPVUk5wWORp6bgnOKd74xgXLMszmPEC5LIAPMNOG3yVAHnpWihJF3MiM0YP3pVU2VQeCVZrdz5QSAU7nHUUEcdU9ZLNaSNKpZAMHErpEWjRVvGULhgq3uAQcictb6+ooaoqJqd5WjuUL0kt05FyjGK4JsPlPNtHi3w4lRFK0lRPGVXJCsrKkTJZ1fBSFezqH8+RuOLa8+HtxG4bfg8jRztCI6kLeOWKRks3B5Q3JZSR2seRoEHxu1q5pmWSGGKQVaXHRSNowjcRjGQR3OV2UqWzF7gDTqg8Y0yiVpq+kkBkLU6xOC5jsuK43yeW9xZRzcevGue609ZAkKxlnp4Vj6gijV55rNi0YVmCqmJBuLnEP2IBPeu3qIV0EKVgi6ZZJIOleOQsgZE6pAVJFHmCg3IPbnQc67xHTSr0ayBooZAY5jUYqiOeVjZsiuTKC4ZWI+TkFl1Np4kiWgqKGaVA0cTR0s1yY6lALRGNgLNMBirIt2yBIv6WFZ4jLSNDRwGpkQ2kbIJBGRzi8hBu/7KKxHrbUn46nrCaZ6uOOKnimV8aeZ5JJXuqLGCIkYEo8pAAORULdbg6D9Ip51dVdCGVgGVh2IIuCPoRrzVo5RxGwWQqQjMuQBscSRcXAPpca/Oti3CSESvSFOiitNJSkYxxhndIoYlRM45m6bFwbgOfku9xbbZvUczNCwMc6qDJBIVLgG3PlJVlsRypPcA2PGgVPDS1k8EdUsT1lKesFjZmSMkiwysoJ+RsWAPCm1raqXYAEngDk6yRJBTRhVEUMS9lGKItz7cAc6jvF3i6KVPhafOUTMkUkkf6kxIPRP8q5RXsyXVcWLHy4sHbaEkp9qNXGQ1RJTrJeSPsMS8cQRCO2ZAF+Wdj62173igJMFBBITKH+LmkfzHyOZEaS1heSoC2UYjFHC2xFp192qpoJpGmMIgUNRmRkQzFjjTvLCYghDsbZZhVZFIjQg6c+D9+jhCRT00lPJNJg8ryLLnPYXSV75CVhbEMoUrjgbYjQaZqeUiI7iVaKUMTGbEwySxsjRnFcXhSJnBcm97k3BGJt2/wAkEqwTSmaNBIskphObPGKWwjWMsWQdZ7kgkYG5shZqyqokktmt7Bh+TCzD8xpdT+G4EqfibEyBcUv2S6qrEerMyogJYnhBa1zcFtLuhWV5KeNqmGqYyBoh5VMISGTzMQpywBQfes1iRzqeqNyahSBnkkheeENIvSaRs85JHyCxuFOUx9r9ucdfpSIALAAD2GvWgNYd63WOmheaW+K+ii7MTwqqPV2YgAepOt2peoHxG6Kh5io4RKV95Zi6If6EaPb6yfTQfU22uqPPPVNSqw8sFMqFkv6PLIr5N/qKoBv83B10i8NTpbHc6wkfriBwfxvACf331R6NBMHeKmkI+OEbwE2+KhVlVD6daMlsFJ/lAxUE8hRzqn14ljVlKsAysCGBFwQeCCD3BHpqQgrf4Ojqac3McEElTSk8npKCWi579JrAX+48Y9DoNNCi1tc1Qy3io2aGnPo0pAE8n1x4iX2Ik78Wy+JKKRa5amVw1ItOY1p1J6ssr5qUVeFYOrLe57xqTYLfTvwfQdChpojbJYlzI5ycjJ2v6lnJa/rfU7Ro9IyKNvD1bsYxVyyx4Sk5MS0vmmXIAnp9KwPlXgA6DvLR15pI4p0SSMqEqEja85jAsRdgEkZxYOAFsC4W5KkLtj2KQwJJFVmTcaa4EkivG0qG7JDVI9nKkHhmF1IyF7G++q8ZzgdNaRBU9ZYWjedcbsR5lxBkZcPtLlF8isfu21u8NyT1MorJEjiTpvEqxyGTq/aC0hJjTyDAlLXuJiTa9tAz2vfI5aUVR+zQKzSZn9GUuJAx/YZWBP7Okuy/DSQMlYIb1TyVIgnxLdMtkhdG9VRVJ48pFvu6+eH9uE8O508txDLVToLEA4yImePseoznn1J1xioaymeQSwJuEUjrI0gwSVcUSP8ARMMGICBgVZe7WAPBBptlFHRzpBAuFNMrsqhjgkilTZAflDqzMQLC8V7XYk6/FUatSyBrj5cCLXV8l6TC4IyWTEjg8jse2p+aom+Ijnh2+qMKElspY1PyGNenFJKAqgE3+S/Bs3fW/dN4hnggkQuyMq1eKo3UaOErKuIH3jJ0wFPzXNr6CUk21WmjaqSQqZpWmrqcMnUdHwhRzGepHHHY/NZQYIyGNzfw22itpsVqI5lq6vJDMivIqhOHBiZGSTpRfeuwWwIU3A/TqaFIowqriqi9u9vU/ib6lJIJKxUl/g2mxcK6SS1BSZQwuCDFAxVrH0f1POgkqPYYYKyTOUUgiQh5kjpWiu3nVOoaRcHEa5EPdrOvmPdtNJSz9RTMk8tXJNHURyPjmtJDIrlcfKI5DwrxKBcyr8wBs4qNkmij6M9P8VRLk4iiZcixYufiDO6CVVJuCOSeWBIuV9J4jZKf/Ez8XVylUaoe5hUm/RhVz+mdA1iE4uJJJCnm0D/b46WoqacRvFKtLTtjnZpryER3IPKFREwa4vd7cWIPLxN4ehASIArDUI1M4HIQqrzU7gsfKYmRlW3A6ii1gLefDNEtLLM5Rp5FiAqatVLSSTZFpUCjlgAUsqA2CYd1trh4w3ZK2KGmpHYvUTdPqBWAiARmluzAASiINZL5X9ODYKXwdXvUUNLNJy8kCM592Ki5/M86ca5UtOsaJGgsiKFUDsAosB+4a66A0aNGgNR01aKOurncEiWlWpjt974dWSVB9QDGbd/tD7cWOsO8bPBVR9OojWROeD3FwVNiLEXUkcHsSPXQfaWpt0onJaVo8yQvlOOAY8cC5fgfj7axeMKh0pJDG5RiUUuvzIryIjuL/qIxa/pjpJt0c9JXQJUyI8TwtBBMSRIzIyuiSgjEyFMvMp8xjPAuBpu3TnrZonCOIqZVKkX4qGkzB+jCBOPp+Ggx/wAT+gc6GolgkHdZHeaCT/tEd73NvmRlbk99TvjCtmZI1r6N4wrlHngbqU5hmUwzZNYSRgJJn5lAvCOe2n3hXeagoEaneWFZZIY5kcM4WGR4h11kYNn5PmUvl3ON7arSNAi8E15lpEDMGki+xkZSCGZAAHBHGLrjIPpINffGxHwjqR5neOOI/qyySIkTj1ukjK/HPl0vTao9uqutCojpqlkjnjXhUlJxikVewDlumwA7tGewY6PHW70oQRSVMKTxyRTrG8iqT0pUkCm5sofHEM1gCwPpoM290tWADMtMVusL1ceS1XSldUYKuFozduWEthYsFvZQ520fCEUxYvGIi1MoU9QJFiGjJAxbEMgS/mIve5UscO/74JYjFFBUSSMUzUQuMFyVnYsQEJCXIVWJYgAX5I4Vm6yPOlWtNN8NTIwfNGjlbqlcnjjYZsI1TkEDIOcblbEMvhejrZqcLg9FHK7zTOcfiWeZ2lZEWxEagvjm/nIT5FuGDjwjNIJKymeV5Vp5lWN5CDJi8UUtmIAyszkAnm1r9tUAmUrmDdbZAjm4te4t349tT3gCQS0xqrgmrlec2INgThGpt95YkRWHoytoNPjetaGgqXQEv0mVAO5dxgn/AHmGufh3ZXg6Zy8vRRXzA6pKDFE8pxSNBkbAtdpCb98svi+KWomgo45FjyDVLOUz/wAmkgMa2yXgyOpPPZLcXuN0MG4r809LJ9eg6Ee/8u9/7NA7Zbgg9jqa2XeEpoIaerYxSRosZeRSsTlQEDLJbp+ci4XLLzAEDWsbdWP+krcOTb4eFV4tYAmbq3IPNwB27a5Vm2svz7nUJcWu3wwv+TU9v3DQJfHT9eoipcomDRSMiTE9EzAxmMTAd7x9VlU3F1LFWxFsG27dJJVBuuHlji6MK08ZNPRg2EsglMYjaoKggAKD5rFMe3bw94ViqIKiI1LPAKmUCNY6cxg5Xyt0GuwJ9bgWAAAFtPPA9N0KR4VPlhmnRGcAcCRzchQq2BJ4UAACwtbQUNHSpEixoLIosB3/AHk8k+pJ5J50p8YUzPBeL/KImE0C3AyeO5w54s65Ifo5138KzySUkMkr5vIuZbHC4cll8v3QFIABuRbkk3OttdRJKuMguL3FiQwI7FWUgqw9wQdB822tSeGOaM3SVFdD24YBh+HB1p1L+BIfh1norllpZisbN8zRyATJf08vUMfHH2fpqo0Bo0aNAaNGjQZdz26KojaKeNZI27q4uPp+Y9D6anz4U+FZZNsWGFguMsbg4Ti9wXcXcSKS1nIb5iCDxaq0aD8y2TxJJRVFaKqnKQGYNJ0CZRBJIq3YgAOYZuHDBeHMgI9dX2371BOxWKQOyi7AX4/Hjg/TvqO/wk7I8ksJhcRmpVqaRj2yVWnpifQETR43PpKQOSNVnhze46uESJ5WBKSxnh4pF4dHHoQf3ixHBGgXblJLU1T0kc7wJDEkkrxhTIxlMgRVLqyqoERYmxJyUAixux2fY4oIjHbMvczO4BaZm+Zn979rdgLAAAAaT7zUGirfimR2gqI0gkMa5MkiO3R8o8zB+sU8oPIX0N9bDSV0/mao+EW91jhRHkA9Oo8gdC3qVRbA8ZMOdBkp/DVXAMaWuCQoSYIHhDooPODuW6hQE2XEqVFhzbTjw9uvxNMkxXBjcSJe+DoxSRb+oDqRf6axSpXU4yEgq4x86MgSe3qUaOyMwH3Ci5H7w1KVuxwSyyRLI8tJPRz1CXe8cLyyBi629HzJGV7dNrfM2gs/CK2o4QBZQv2Ytb7O56XHp9njxrJ4OIY1sicRPWP07dvIscUhH+tPHI31JJ9dZt+q5pKOkVZDFJUvDHIU4kxcZS9M/dYKGN7XAViLEXFJt9DHBEkUSBI0UKijsAP/AO7+ugXeJdrpZE6tSWQQhmEqSPGyKQM/NGwONgCR24Htqf2XYI/jquIyVTxRxw4iSqmYZv1Wk/lO+Ij7/l3On3i+uSOnKyqTHNlE7D5UDRyEs9u0YxsW7KDc2AJEX4bowaWsqJJ3afN0ixnkhuKdBHEGCOt2OORY/MHHpYaCsq/B1OwKoGjuLFllkyse4Hn4JF+fTjg600XhOiiWwp42P60o6jnueXkyYgXNhfi/GpyVIYl28LVTFZpQJWeslYsDTzOOTLYZSIvy2HNh313p6On+NmBqpulHTwMl66a2RapDk/bc3CJ81xx+Og2eIPB1OyPLBGsFQq5LJEWjDFbMFlERXNDbEg82JsQbHWXwFQdTa2p5vKzPOkoQkEdSWRuCSSLo4INybMOb6Sbf/B4i2+SrmhLPS/4wZpwwZunGTfJyGNwe36x99Ktm8TUm3wxtHPBLT1EcfxMEc468MgiCmRLtdgQiqy3DAgEXJtoP2MDX3X5fD/hYp4w6pIKtVQOkheOB/XySCYpk4t80YN72xBF2e0Hi2sqoVel25ruSFklmjEAsSuV0YyOlxxinm9DY30G3Y0P8Jbi33cadb/tBJCR+Sup/paptK/Du0mniIeQyzSOZJpCLZu1gSB6KFCqB6KgGmmgNGjRoDU/uW9ytMaajRJJlAM0khPRgBF1yx5eQjkRgjjksoIu03ncFp6eadvlijZz/AEVLf+GsXhHbWgpY1k5mcdSdvVpZPNIT/SJA9gAOw0GIeE2l5q6yomb9WNzBEP8AVWEhv95mOvH8VJYjekr6iPn5J2+IiP0tIcx/RcaqdGgg99rKieJ6OeNYq5cZqR15gqHgIlHTJ5Vrp5om8wUkgsATpvSUEFaIa+nkkhkljUmSJhd1tfCVWDI5W5HIupvYjTbe9qSpiMbkqQQ0brw8bryjqfRgfyPINwSD+by7nUUtLWRsAucdQrCM/oKpYZJiVHcQzoOuv6hYg/MLBVU+4tX1EUlOgekp3Y9VmKrLJYx3hAU9REDP5jZSxGJOJOq3WTaKZI4Io4xZEjVUA9goA/s1r0Cnba93mn5U06qhRrgFGs3VjdSclZQEfzAfpLemoqHYKmUVFRTOklPUyE/DyXXqwqXIVJbNjDIzu+OFisnBAa+qPxJtaCojqWieWLEpURxhmvazRSNGp+1wsyY4sftQbeXjEnjh55USjhjKyLlFJVSNAJrd+ivSZnC8E3API4I50G3wrD1z8XNIzzLlH0iuCUxHDoI7t5+15GZiQfKQrWNNIDY2NjbgkXAPobev4aU+G9tkiWV5yhnnk6svTv01OKRqq3AJASNRcgXNzYXtpxoF1LtzGKFalxPJHyz44K7FWQkoCRYq5Fu2s9Z4ToJXMktHTu7d2aJSxsLC5I9hb8tdIvEdKzyxrOjSQhmkRTdgENmNhyQG8ptfnjvxrvsu6R1UKTxElHva/fglT2JB5B5BIPcEjnQYE8F7aO1BSf1Ef93Xz+JW2/8As+k/qE/u6faNAoh8LUKtmtFTK4NwwhQNf3uFvfTAUUd8ummXviL/AL7a76NBzanQ91U/kNdANL913unp8RLIFZgSiAFpGt3xRQXa30B1227cIp0EkTh0uRcehHBBB5DA8EHkaDVo0aNAaNGjQJfGu3tUUFVCgu7wuEANrtibD8zx+evVF4giljpZEa61LYr9CI5JGU+zDpsCO4ItpxqP8ReGI4nSupKYfExTdV1j8plVgUmGNwpkKMWB7llHPJuFaJVLFQRkACRfkA3sSPY2NvwPtr3qN2vxFDLuIMYlAng6TmSGSO0kDNIkd5EUFykspIB4EWqCv3BopoVYKYpiY785LJZnW/oVYKR6EEDvl5QUeIkeetp6XrTQxNDLMxhbB2aNoUUFgL4gSFiB3Nr3HBlvFGwVqNJ1CamGSML10iDTK0bFoutEtg64PJEzxrdlflRa5tfFO3ysI6imAapp2LRoxxEqsMZIi33cl5B7BlQngHW3Y92SqhEqBlBLKyOLOjISrqw9GVgQfTjjQSHg/wAcwJTJDWS9KWG0RkkjkjjlCgBZAZEW1xwQ1iGB4tYm5pKqOVA8TrIh7MjBlP4EcHXVlBFiLjU1WeEURmmoW+EqCbnAfYSH2li+U39XXF/XLQU2vzY7SUirITC1XTrUSt0kxE9O7/bq1Pe1/LMptkGUglcsrCz8PbuZ1ZZI+lURNjNETfE9wyn70bDlW9eR3BAyvULS1jmQ4RVKqwc8IJYxgwZr2BeMR4379Fuew0GvwrVNLRUsjsHd4I2dgbgsUGRH531ulrI1dI2dRJJcohIDNjYtiO5sCL27X1P+AnyjqWUgwNVzNTkdihILEe6mXqEEcEEW0+n2+J5I5WjVpYsum5HmTMWbE+lxwdBPz7BIj1MiVEMEk8kfSlWnjzVQVyjYmxkLkH5jxlx7aes7pIiLEogwYu+QXAjHFQtuQQSb3AGP119raGGfESoknSkDrkAcHXlWHswB/t1lqNseVqhJ5FemlVVSIJYrYHPJrnPIkcEAAC1jzcGFNUJIivG6ujC6spBUg+oI4I111j2jbIqaGOCFcY41xUf+fuSeSfUk61uwAJJAA5JPYaD7qI3etgqq40s0j/DRKqlVzWKSeQsBHJIvluq4WiLDJphwSAB58R+MmEDzxHpUaEA1RUM0pJxxpUYgNcn9K/k9QHFyNvgt4f4LR5AyoM5JTMMWDCRpHd/Y5ee447EcW0GvYfDy0tTM0YYxPHGFMjl2QqZLopclhHZlYL2BLe/C+Lw3LJVVsq1NTTBplMYiK4MRBADIVdGyuwKEHg4dr86YS7nXMOpFSxFLZCOSUrOy/wCr08UY82Vm/Eqb20VXiOFaM1a5OhW6KB52YnFYwvfqF/Jj3DcHQe/Cu4vUUySSACQM8cmPylopHiYj2BZCQPQG2m2lHhPbWp6SKKQ3lsXlN7jqSMZJLH26jtb6ab6A0aNGgNGjRoF2/bStTFgWKMrB4pF+aN1+V1v6jsR2IJB4J1O7fDWvXRx1ssDrAnXjEEbJmxzhBkyZuysxAWwuwP3Rqz1Pbk/T3Kkb7ssM0J+rDpzJ/wB2OX+330FDqUoqxKGqkp5fJFVTGWmkPyGSTmWJj6OXBdb/ADCSw5W2qvXCuo45kaOVFkjYWZXAKn8QdB30am/AadOCWnJOVPUSx2JJspYyxAX9OjIlv3emqTQZ3okMqy2+0VSlwSLqSDYjsbEXF+3Nu5v43Xb46iKSCZQ0cilWX6Hjj2I7g+hsda9SXif4ql6tVDIjiQxxsJVJEC5hc0wtkq5l2VuT+sAAugZeC61paOMuQXQvC5AsGaF2hLW9MsMrel7a8eMtqqKqAQ083RLSL1HBIbAG5xI9b2OJ4YArdcshv2Pa1poEhUlgtyWPdmYlnY24uzsWNuOdb9Am8M7AlJGwDtJK5ymlYnKRueSLkDv2H/Mk620O3CN5XDyMZWDEO5ZVsAtkB4Ucdhrh4d2OKjh6MOWORa7G5JPuQBc/Xue5JJJLPQGpneoBV1iUkgBp4oxPOh7SFnZYUb0MYMcjlfUol7i4PSs3qpaaRKSmSVIWCzNJL07sVV8Y7I1yFZblrC7W9DZdse/JLuTcMjzUyo0clhJHJTO7MjC/dlqgykXBCkgkaDRUJLXCRS1MlOsrRGKaDquTG5UN5pAiliA6Ao3BU83trrW+DKco7IimqIuKiTzSlxYrm1wWS6gGO4XEYgBeNZvF+10kkyqwhWrqI5IYnxHWuYyysGsSMOnw/obAd7HnttfXEcMyxRREytWw9NswB5M1ZQyixylVClrYl+bB58O7JnuMu49YgyRBHpmSzxMViDBz3t9kCBaxyLDg3P3aKEfwnURynyxN8TSRWAT7ZbSyj9ZxKXHPy9Un74sxoquSpnglWnmhVVYu8mIDKw4SyuSTlZwStgFPIysfHjO0bUlSDZoqlIyfdKhhC6nn5bsr/jGp9NBTawbvvNPSqHqJkiBNlyNix9lHdj9ACdZN73dldaanAaqkGQyBKRJexlktY434Vbgu3AsAzL82Xw1FAxldmnqW+aomsZOecVsAsaeyIAPxPOgynx1Rg+czRr+vLTTRoPS5Z4wqjnuSNUUMquoZGDKwurKbgg9iCOCPrr0wvwe2o+t8OVdO3/oqWGGJ+XhlQtGje8IW2Aa5LKOLgEDk6Cx0aNGgNJfFu0tUU5ERC1ETCWnY9hInK3/ZYXRv2XbTrXCumZI3dUMjKpZUBALEAkKL8XJ4599Bl2Dd0qoRKgKm5WRD80bqcXRv2lYEfXuOCDpjqRqqU+WvoZEiebDqxTeWKe9lVX9Y5wTgGAJv5WVuLado8bU0srU8rfDVaHF4JmUNcgEYkEq9wQRiSbHkDQN324dcTo2LEBZRa4kUZFb+zKWNm9iQQeLbtGjQfHvY2tf0v21AVNPWvMNvlMRWYmpnqFZrmJZEvEsRX7M+ZYlOZ8qM3zcard68QUtIpaonjiA9GbzH6Ko8zH6AE6m9m39ClXucha1+jHAovKiwlyEKcETyM5cqeymO/AJ0Fvo0lk8QqtP1CoMwCK0EbhnEsiqyxX45OQ8xAGPmNhc6Y7bFIsaiV85O7sBYXJJIUDsoviL3NgLkm5IadGjSzxNuDU9HUzoAWiheRQe11UsL/S40GXwpwKpC2TpVy5fTqETIPyjkQfl+WsXj3aYmjWpH2dVCyinnUeZGd1QBv1oyWsynizN276beGtsSnp0VOSwzkc/NI7+Z3Y+rMxJ/sHAGlnQG4mXqZfBozxKgYr1nUlHkYqcsUcFUFx5kL8+QgOm47WiRrTwjGSZ8jNwXUpZzM1+XYMqgdxdluMQRo3LZ2bptUVkhCyRFUCqsRYSJbJQuTZHy2ZioyvbJQw9PsU6lJFrJJJY+EEyx4FTwwfpxoxuLG4PBRTa1w3WGiqZnjapMSLE2QjhZnDtayszMq+VbkhAvzBTlxbQPNSXjjcUUxIfMISKuZQLnCG5iA/becIFHF8XtfE6Zbzuc3VWmpVRpyA7vJfpwxkkB2AsXZiGCoCL4tcgDS/8A/wA/pHyaoM1Q8hUytJNIBIU5UsiMsdgey42HoNBw23dqaiDfEzK1fO3UmiivLLkR5Y1RAXwjSyDi3lLHkk6b0PiRHkSNoaiEyXEZmiKq5AJIBuQGsCcWsSAbdjrdtm0U9OMYIY4h64IFv+Nhz+elm5VC1FRDBGQ4hkEtQw5CYAmNCQeJDIVbH9VGva63Cg0ax7xWGGCWVVzMcbOFvbLEFrX9L2tf66Qb9uVUKjGl832KOy8HHJpApt6XxI/ofTQVejRo0BpT4mq3igyjTqEyRoycedZHWNgLkDKzXFz3AHrptry6A8EA8g8+4NwfxBF9B+c17yQ0qpShpYZoOvCVjzYOiAjBePMZenOFINyJvXEa1UlDVx0y077VBUWBMjSVCMskjeZ3OUV7sxJNwO9u2r7RoPziLwtOe23wwgi+KbpUxovpYLFEFHHsLa8fxfqlsf4NV+T5W3aodeOASrqVN+44P5HX6Vo0H5xD4erQ6yQ7bttNaORCnVN26gUecpT2ZfLe3c37jm+naPA1R0KsVM0ZqKiPBDGGMcX2CwZDKzM5VRduOxtbIjV9o0E5svhjo1EszOGUsGiW3IYxRRySOezSMY+GtcBn5851R6NGgNc6iFXVkcBlYFWB7EEWIP0I100aCY8HVDxrPSStktEVjWYn5kKCRA/A86RsoY9jcG97gKPDO51ENPBK/SFBJM5VmDdSOCTqPA8jXxFyUB44EguQQTrRuU6U1VVR1LGKm3BQUqL4okgiELxs33GKIrqTYE5AG4trx4d8STLAiNTdWGBhBLUwyK8bBAFzRFu55tktrLduTidBVUG8QTO8cUiu0YVmx5UBy4XzDgm6NcA8W5766z1yLG0g86rfiPzFiDbFbd2y8tvfSZnoaxyLteFe4MkQZG4IBGIliutiLst155132qmppyKhI/KG+xa56bYjHqol8BflRIBdlAIJUjQadhoGjjLSAdeVupORz5j90GwuqKBGpt8qD10z0a5VKAowYlVtyQxUge9wQR+N9Bk3zeoKSFpqiRY419T3J9lHdmPoBzpNsAFDQST1QWIkyVMyLbGMuS3TFhYlVxTj5mB731N7dTKzjogvNWs5ilnZpmp6NAqNIOsz36psyg8EzrcEJjqp27wPRxdOyyOsVukks0kkaFexVHcoCO4NuPS2gn6CepqtugoIoZkc00cdTNUwyJGo6YWRRni0jsQV8vYEtkLC7SPwDE7vNUzzy1Els2SV4UAW+KokbDFFubAljySSSTqw0aA0aNGgNGjRoDRo0aA0aNGgNGjRoDRo0aA0aNGg8yRhgQwBB7gi41PbH9jW1lPwFkwqYh28rIsUgX08rxZG3brD35a71uIp4jKykopHUINsEvZn+oUeYj2Btc8Ge8csD8M1O3+PBi1KwIxxsOqZT/NsbZnv8uPmx0FJX7ZBNj1oY5cDdOogbE+65A2P1Gteo7aPGk0xEY2+YymMSXV4+jixZUfJ3V1R8SQGjDEA+U21s2/xjAWaOoKQSrIYxdiYXYG1o5mVVdgfKU+ZWVhbi5Cl1PNsE03FbUiaL/QxR9GJv+0vI7uP2cgpvYqdPy4te4t3vfjUlX78lcWpKSYBGsk1SrCyhlLYQG/2kzIGIZbqoDNclcSGrwkomkqa3usz9OA+0MN0Fv2Wl6kg9w6n6CjdwASSAALkngADuT9NR9RunTeMIwptvpVdnIXmRYAqWHqsQdgBZSX6bWsti7PclFXOaa4MEVmqh+uTykJ/ZIs7j1UoCCsh0Gzb6x5yJFBSAfISPNNxbKxF1j9R95uDwo87PRo0Bo0aNAaNGjQGjRo0Bo0aNAaNGjQGjRo0BrnPlicLZW4y7X+tuddNGgQbjvULUuUscnTkfoTIR5oy56bBxf5QxtktwQwYXU31JU3hiaX7Na2JFloxAU6HUIWJmWYRHMKsZdxx5vKUHAVdW9bsaSSiTORPMjOiMAkjRsGRn4vcYgcEXAANwBbjL4XpzEYQGWMymWyMVsXJLgEcqjEm4BHzHQKU8ObiryOm5x5yEZXpFIGK4gAdXgetvcn31m27wjuMUKwDcoTEqhcWolNx94m8vmZjckm9ySdV209bp/bhepm/y9sc26Z/Ex437c34Gtmggh4ClUAK9BiObHbha973xWYL357d+dbovB0l3mepDVbuh6yRYBERSmCJmbHB38xJ5YGxxA1X6NBLeIfCImimWMhQaM08ER4ijOMihuPo4XtwBpxsNA0MIDkNKxLzML2aRuWtfnEHyqD2VVHppjo0Bo0aNAaNGjQGjRo0Bo0aNAaNGjQGjRo0Bo0aNAa4VqyFD0iofixbt3F7/lfXfRoFAirLi7xY4m9gbhjftxbFbKOeT1GPGIDeo0rPLkYfnBYgkXWxuoup5vY39QSPLwdNdGgRwwV9lLSQFrrnYNjYFsiotwTdbA+gxvfznzVQbjienLT5dNQMkawkuMmJHdLZALa58vK2JL7RoE1VT1hRQskQbqAvwR5AxNlNjclMR2HNzf01xoqevT55IXF0uOcrWPVsSvvjiD9bkaf6NAko4q6y5tDb7O62N7Ynqgn0N7WPm7HtcAFXBXOpCvChLd/MwCnuBYKSR+Iuebr8unejQSXh/YquCfJpg8XIszuxANm8tzzY8Asb2v31W6NGsk8U0160svT/2Q=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17475" y="-1790700"/>
            <a:ext cx="2647950" cy="37433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7172" name="AutoShape 4" descr="data:image/jpeg;base64,/9j/4AAQSkZJRgABAQAAAQABAAD/2wCEAAkGBxMTEhUUExMWFhQXGCAaFhgXGSIeGRsgHB8aGxwfHSEdHSghHxwlHBogITEhJiktLi4wGCIzODMuNygtLisBCgoKDQwNGg8PFDglHyU3KzcrODg4NTQ4ODcrNys0Kzg0LDQ4OCsyMjcrKyw4NzMvNywvNys3Kzg1ODU1KzcrL//AABEIAQsAvQMBIgACEQEDEQH/xAAbAAADAQEBAQEAAAAAAAAAAAAABQYEAwIBB//EAFAQAAIBAwMCBAMEBAgLBAsBAAECAwQREgAFIRMxBiJBURQyYSNCcYEzUmKRFRZDVIKTodIHJDQ1U3J0kpSxs3OiwdElRFWDo6S0wtTh8Bf/xAAWAQEBAQAAAAAAAAAAAAAAAAAAAwH/xAAYEQEBAQEBAAAAAAAAAAAAAAAAAQMCEf/aAAwDAQACEQMRAD8A/cdGjRoDRrHu1cIImktkRYKt7XZmCKL+gLMBf076x0e5TLKkVTHGrSA9NonLKSouykMqsDjyDYghTfE2BBxo0aNAaNGjQGjRo0Bo0aNAaNGjQGjRo0Bo0aSN1Z5pVWd4FhdQAioTJdAxZs1byEtiAoU3jbnngHep+kWarHW+IeGEk9JIcLsoJAd2ZWJvbIKuIAIBy1x/jIy0/nCfFiZacxnyjqO0ahgLk4YSLMQCSEPfTPw7tz08CxyOJHydmZVKreSR5LKCzEKuWIFzwo0GSlqp4aiOnldZ1kVykgGMoCY3MigYEXYKXXEXZBj5uH2lm+7WZlVo2CTxnKGQgnE+oIVgWRhwVvY8HuARggk3BXaIhHtZhUOoWM8DJFRHL/MSFy7KOS55YKLRqdk3Cth+0niR4muDHTK8jxH7pLcNKrHg4xKVyHBUM2vEk24Kqs0lPdxfD4eU4euN0kbK17XIW9rgc2ANNu3yCdikcl3AyKMrI9r2yxcBsfra3I9xrRX10cKZyGwuALAsxJ7BVUFmJ9gCdYN/2EVBV1kkinjR1hkR2AUvgbsqsBIoaNTg11NuQdZabbq2R4zUzQBYnyAhjbOTG4D5M1o8g1mjCv62fngOVBSLWSyTzJIY1ZDSrIHRcQqPkYyRd+rc3ZeyoLCx138TydOSCokRmp6cSyyFbXjYRlRIQWBZBE0wKqGN2Ww41Qay7nQrPE8TFgHFiVNmH4f+RBB7EEEjQaSfXSGn8WQuYyElEEpCx1DqEiZiCVAzYSHIDythi1xZjcaP4owHlnqHb0dqiTNSfmKMGBTL1C2FuLAca5bju1FAhp+k8qwpj0oad5lQBPKjYIyocCLBiOG9jfQUmjSnwmtqOCzKw6YxKtmtjyoDfeAFhl62020Bo0aNAaNGjQfGYAEk2A7k6UU3imjkdUjqY5CxsDG2S3PZSy3VWb0UkFvS+lm6zVFW0tNHDD0FlWOZpJjmQDG7qYhERZkbgFvMDzYHWvxnEhp7NUQ032sb5zAFGMbo6qRmhNyijhgeNBQaNRQ3mvlBWNcswBnDTsoiJ4LK9TIiTBe4YL3AGBucWG07bXo+T1PkwIEcuM3mNsGySKFhiBYjJsr97+Yh23HcqeWaGFZFmZZftIo3uVsHAMig/KrD5W9QCLlbaaUtHFApwVUX1P5k8k+gubD07DS6Pw+xuJKudlN/JGVhUXJJsY1Eo5PrIf8Ax13Tw3SBg5p43ccB5F6kne/zvdu/10Gdd1oOqXR4HmNgxiAkk7cXwBb5R6/TWqn3tHF0jqD2+aCRO/b9Iq3/AC7eumKKALAAD6a9aBVJukuRC0c7DizZQhTf8Zsh/u68mtrCRjSxgXF857ED14WNgSPa/Pvpvo0CjrVxP6GmAuf5dybeh/QCx+nP4nXqNa0/M1MvtZXb/wC5dNdGgTfwBcWapqm/97if/hhddpdlUkES1Cke07259wWIP5jSiHdqq9yxZSFItQTK3IBa+U17/TEW9b6YNv8AwQIagPbi9O5F/f2t9MgdB0l2d8cUrKmM3vkOm59ePtYmFufQX4HOubUVap8lVEw9RNBcn+lHIgH+6dLtx3qrYkU8ci8cdSkLXIBNgTUxKCeLZWHH11nNZucgsIZo+OW6VOP3D4x7Gx7Eenp2Ibd23iughlkajjkwRiphnubgcZLIiWW/ezMbeh7ac7Nty08KRLc4jzMTdnY8u7H1ZmJYn1JOpHeZa8Qt1FkMZAD5JBiBxdjacEKPpk3tfV3oIyOrmpayqjii6kOcU7IgJcCoDRt0xwotJC0rd79RuxN9U217kk6sVDKyNhIjizo1lbFgCRfFgbgkEMCCb6RTbWk+5T5NIrJTU+JjkeMi8lXe+DDIEgeVgRx21toNrnphL05RUZuZAJrK+RsCDIi2IsOPJcWAvbsD3RpSd+jS3xAamJ/0thH3xH2oJjux7KWDG44B41wj3mSo/wAjQGP+cy3ER44MaizTC9uQUQjs50DmeZUUs7BVUXZmNgB7kngDUXXeIKqsYLt8UyopJ+IdVEMpXLABma7QM2LF41YsvC2vcP6fw8hYSVDtUyqclMtsEPNjHGPIpF7BrF7d2OnOglts8MTBCJqpxkS0og8jSMQATJKbyE8WXp9PFQqgWUac0ey08TB0hQSY49Qi8hA9C7Xc/mdMNGgNGvE8yorO7BVUFmYmwAHJJJ7AD11LRfF169RJpKKmPMQRV68o/XfqKwjU/dQDK3JPOICs0akp6yo20F6iWSqo+S0pQGeD1u4jUCSP9oKCvqCOV0R+OqLJVkeSDI2VqiGSFGPsGkRVv9L6Cl0a+A6+6DFvFU0cTNGFMhssYY2XJyEW/wBMmFwOfbS8eGEIu89U0p5MgqJF8w7FUVxEo/ZC4mwuDrp4nPkh4uPiYbj8ZFA/cxB/LTnQK/DVc81OrSfpVZ4pCBYF4naJ2A9FZkLD6EaaajaLw6s7VGZjK/FOyhoVcgkLly5I5+gFvrr0/wDg6oyBaGAW72pYOeSfWL0HH5aBufFlB/Pab+uT+9o/jZQfz2m/rk/va3z7jCnDyxqe/mcD/mdLz4toLkfG01xwQJkNvxs3H/60H0eLKD+e039cn97R/Gyg/ntN/XJ/e18Pi7b+b11KLd7zoLfjduNeB4z27+f0n/ER/wB7QYPE/iWjelmVKuBmK2VRKpJJIsALm5J+mqzUh4l8V0ElJOkdbSu7RsEVZ0LMSLAABrkk+g1X6BHS/wCcqj/Zaf8A6lZp5pHS/wCcqj/Zaf8A6lXp5oPhF+DrE+3AKFhYw2+UKBh6cYHjHj0seTYg863aNAvWrlRsZIsl/wBLHyBybBk+cG1vlyHe5GtdNUpIMo3VxcrdSCLqSGHHqCCCPQjXXS+r2lHYyKWimIt1YzZuO2QIKvb0DhgNBz8Q+IKeij6lQ+IN7AKWY4gs1lUEkBQST2AFzbSCL/CAigGppZ4Q0YmQheqvS+9IxjuFCXXIHkCRT2vbztlPNUblK8lTG6UoMfTjiGDLMoJDMSzLIGS7ICRYRmwvqrq44hEySYLDhiQSFUKRa3pYW40EXu251NcY+lQzS7fcsxDxKamxsgxkkUinJGVz84xFsSbvk8TMv6ehrIvqI1mH/wAu8h7e4H0vpPV7Y8USSbfUzmisC8dO6zPiBYPA0yyZDgZRj5rXXzXWTfttPNJEJaTc2mVuVNRFHInHcERLC4PoQTcEduCNA12/xBSztgkymS1zE3klA+sbgOPzGta7fEIuj006VseniCmP6uPbH6dtIa+CeRMaygp6pB/oiGb05Ec4ULY3PEhPHHPGvO1xXJ+CqnXE+emqVZseeRaS00d/Q5FLWKqR3Dxs1KKKu+EiLCmmgM0UZN1ieN1WRY7m6owlRsOwKm1r21WaiPEW5mKtoXeGRp1WZRDB9oWWQJ5r2WyB40Us+IBf2uwotj3hpzIkkDwSxFQ6MVYeYZAqyMQRb8Dx20HzxIhMcdv5xAf3TRnTbWPdUBQXx/SRkZdriRDx9fb621s0ErtctX1KkQwwGIVD2eSZgxNkJ8qxEAXuL5X47aZY1x+/Sj6YO1vzzF/xsNIUq6iOetWDt8QDc0zSgEw05I8sye9/xOttHulWL9UPJe2OFIUt73yqGvf07Wt66Dr/ABUN+K2cC/AEVJYfT/Jb6ZRbUVt9vMbftLb9wUC34Aa5VMVcWPTlpVT0DQuzfmRMo/s1wFJuXrV0g+gpH/5/Ff220G2LayGyM8z83AYpYdxwAg7A/jxrBvaNCl1kmkldsIYuoq5uQWsCV4AVWYmxsqng9td/hK7+dQf8M3/5Gp+gavnrousEaGnmkYOsBjBAjlhuGM73OblcMRwpa4GIYNW9xK23SziaYo0BkxYj2D2Ixve4sR37jvqj2ncVqI+oqsvmZSrizqUYqQwubG4/5ak94oKenljVutIr1HUCiUpHAJZluSFsHDVEvZ7khmAsqka27tDJT1Mc6vM8DzDOJDGFDSCOnS4xDOt26hOXlwvbQMKX/OVR/stP/wBSs070i2+oD19QUKsvw8AyXnkSVYIJHtbt6XOvUPi2iaoNMtTGZwccQfvC91DWxLixuoNxbtoHejRpB4q3sU3Ss5yuXMSRNI8qLZWVcR5fPJH5vyAN9A7SZSzKGBZbZAHkX5Fx6X100n8OzUswarp0AafHqMUKSMVFlDhgG4U8X9DcXBuXGgjtr3I00dagTKSKtKqpNgTVyI8ZLWJCZVHmaxICNYGwGm1PshkkE1WVldf0UYH2MPuVB5aQ9jI3NuFCAsCp8Vw9OfPslVEIS1uFnjJelY+2RZlv+sIx6jWDct0eKljq6eUwUtQRJKrxgywGRWdjHl5AzSDEq6sC0t1PIBBpWpSR1UiJKaOo6aSNIrKscmTMtmRrxu4w5JXIKy2YX4VUsVRL/jRpmV3LAVFDIEldVYqkkkE32bhkAYZNIQGsBqs2OhkCB6rBqhwplwFo1IHCoGJNlueSbkkni9gti8Vs26vt6074xwiV5ibDm1gBbkc2vfuCLcHQY6feqkXVqmFSOxqqSWEn2uxkEbn6px7Aa9VEQnkU1FdSq0Li3w4CTKwILIZHkcqrCysoVSQbE820+3rf6elMInfEzyiKIWJuzduw4H1PAuNZ67b5UkaVJ5Omzo8kSqGbyYA4G1wpVfMtmJAIXEnkOsD0lKen1ERiVU5yZSMWJCZM5LsS1wMieeBrD4o8OJIss8QlWrWMmJopXS7op6d1DCNjfjzgixseNaKHd6euWSII7RMn8ohCSxtkhK35KkgjkAnuLgg6y0e+CniqBUyllpZFh6wVmdy6xFAyqpJl+1RTiCGJvZblVDqK34qkjcBlYTxB1YFGDRzx5gg/VTxzcfjqh1H+HSIdtiNSTGxlBd5gwZ2M4CyMHBZGksHxPyZW4xuLDQTWz18cdRXhib/FLwFY/wDq1L7A6Yjfofab/h5vYH/R+xGuOwD7au/2kf8A09NphR7hFKZFjcMYn6cgH3WsrW/cw7e/0OgQpJXs3WaFwgctHAJEWSxtFjJZmjdAC01w9wbAXtY6vi9yN7UtKPYGqe559bU3HHPr7fXT7RoJtq6qZfh5IZVlPl+IgC9LufOubMV8tjiwPJKgta54L4UZJkImmZSrZSdbpyI5eWXMJHGIpM2lsysoFo04bnVXo0Ett/gmAQNHOBI0qoJrFhGxjZpAQhYhQZGLso4Zma976YUvh5OgIKhjVIpUgTIhUFAALBUAtcX5uee+nOjQfm3h3wstRQfFI0kVdMHljdZGUQszOyxqoOPSVjZkIs3JPPaj3raFO2dFIWVljXoop88ci2MZyF7FZLEsL9iefXBsG4JQPVUk5wWORp6bgnOKd74xgXLMszmPEC5LIAPMNOG3yVAHnpWihJF3MiM0YP3pVU2VQeCVZrdz5QSAU7nHUUEcdU9ZLNaSNKpZAMHErpEWjRVvGULhgq3uAQcictb6+ooaoqJqd5WjuUL0kt05FyjGK4JsPlPNtHi3w4lRFK0lRPGVXJCsrKkTJZ1fBSFezqH8+RuOLa8+HtxG4bfg8jRztCI6kLeOWKRks3B5Q3JZSR2seRoEHxu1q5pmWSGGKQVaXHRSNowjcRjGQR3OV2UqWzF7gDTqg8Y0yiVpq+kkBkLU6xOC5jsuK43yeW9xZRzcevGue609ZAkKxlnp4Vj6gijV55rNi0YVmCqmJBuLnEP2IBPeu3qIV0EKVgi6ZZJIOleOQsgZE6pAVJFHmCg3IPbnQc67xHTSr0ayBooZAY5jUYqiOeVjZsiuTKC4ZWI+TkFl1Np4kiWgqKGaVA0cTR0s1yY6lALRGNgLNMBirIt2yBIv6WFZ4jLSNDRwGpkQ2kbIJBGRzi8hBu/7KKxHrbUn46nrCaZ6uOOKnimV8aeZ5JJXuqLGCIkYEo8pAAORULdbg6D9Ip51dVdCGVgGVh2IIuCPoRrzVo5RxGwWQqQjMuQBscSRcXAPpca/Oti3CSESvSFOiitNJSkYxxhndIoYlRM45m6bFwbgOfku9xbbZvUczNCwMc6qDJBIVLgG3PlJVlsRypPcA2PGgVPDS1k8EdUsT1lKesFjZmSMkiwysoJ+RsWAPCm1raqXYAEngDk6yRJBTRhVEUMS9lGKItz7cAc6jvF3i6KVPhafOUTMkUkkf6kxIPRP8q5RXsyXVcWLHy4sHbaEkp9qNXGQ1RJTrJeSPsMS8cQRCO2ZAF+Wdj62173igJMFBBITKH+LmkfzHyOZEaS1heSoC2UYjFHC2xFp192qpoJpGmMIgUNRmRkQzFjjTvLCYghDsbZZhVZFIjQg6c+D9+jhCRT00lPJNJg8ryLLnPYXSV75CVhbEMoUrjgbYjQaZqeUiI7iVaKUMTGbEwySxsjRnFcXhSJnBcm97k3BGJt2/wAkEqwTSmaNBIskphObPGKWwjWMsWQdZ7kgkYG5shZqyqokktmt7Bh+TCzD8xpdT+G4EqfibEyBcUv2S6qrEerMyogJYnhBa1zcFtLuhWV5KeNqmGqYyBoh5VMISGTzMQpywBQfes1iRzqeqNyahSBnkkheeENIvSaRs85JHyCxuFOUx9r9ucdfpSIALAAD2GvWgNYd63WOmheaW+K+ii7MTwqqPV2YgAepOt2peoHxG6Kh5io4RKV95Zi6If6EaPb6yfTQfU22uqPPPVNSqw8sFMqFkv6PLIr5N/qKoBv83B10i8NTpbHc6wkfriBwfxvACf331R6NBMHeKmkI+OEbwE2+KhVlVD6daMlsFJ/lAxUE8hRzqn14ljVlKsAysCGBFwQeCCD3BHpqQgrf4Ojqac3McEElTSk8npKCWi579JrAX+48Y9DoNNCi1tc1Qy3io2aGnPo0pAE8n1x4iX2Ik78Wy+JKKRa5amVw1ItOY1p1J6ssr5qUVeFYOrLe57xqTYLfTvwfQdChpojbJYlzI5ycjJ2v6lnJa/rfU7Ro9IyKNvD1bsYxVyyx4Sk5MS0vmmXIAnp9KwPlXgA6DvLR15pI4p0SSMqEqEja85jAsRdgEkZxYOAFsC4W5KkLtj2KQwJJFVmTcaa4EkivG0qG7JDVI9nKkHhmF1IyF7G++q8ZzgdNaRBU9ZYWjedcbsR5lxBkZcPtLlF8isfu21u8NyT1MorJEjiTpvEqxyGTq/aC0hJjTyDAlLXuJiTa9tAz2vfI5aUVR+zQKzSZn9GUuJAx/YZWBP7Okuy/DSQMlYIb1TyVIgnxLdMtkhdG9VRVJ48pFvu6+eH9uE8O508txDLVToLEA4yImePseoznn1J1xioaymeQSwJuEUjrI0gwSVcUSP8ARMMGICBgVZe7WAPBBptlFHRzpBAuFNMrsqhjgkilTZAflDqzMQLC8V7XYk6/FUatSyBrj5cCLXV8l6TC4IyWTEjg8jse2p+aom+Ijnh2+qMKElspY1PyGNenFJKAqgE3+S/Bs3fW/dN4hnggkQuyMq1eKo3UaOErKuIH3jJ0wFPzXNr6CUk21WmjaqSQqZpWmrqcMnUdHwhRzGepHHHY/NZQYIyGNzfw22itpsVqI5lq6vJDMivIqhOHBiZGSTpRfeuwWwIU3A/TqaFIowqriqi9u9vU/ib6lJIJKxUl/g2mxcK6SS1BSZQwuCDFAxVrH0f1POgkqPYYYKyTOUUgiQh5kjpWiu3nVOoaRcHEa5EPdrOvmPdtNJSz9RTMk8tXJNHURyPjmtJDIrlcfKI5DwrxKBcyr8wBs4qNkmij6M9P8VRLk4iiZcixYufiDO6CVVJuCOSeWBIuV9J4jZKf/Ez8XVylUaoe5hUm/RhVz+mdA1iE4uJJJCnm0D/b46WoqacRvFKtLTtjnZpryER3IPKFREwa4vd7cWIPLxN4ehASIArDUI1M4HIQqrzU7gsfKYmRlW3A6ii1gLefDNEtLLM5Rp5FiAqatVLSSTZFpUCjlgAUsqA2CYd1trh4w3ZK2KGmpHYvUTdPqBWAiARmluzAASiINZL5X9ODYKXwdXvUUNLNJy8kCM592Ki5/M86ca5UtOsaJGgsiKFUDsAosB+4a66A0aNGgNR01aKOurncEiWlWpjt974dWSVB9QDGbd/tD7cWOsO8bPBVR9OojWROeD3FwVNiLEXUkcHsSPXQfaWpt0onJaVo8yQvlOOAY8cC5fgfj7axeMKh0pJDG5RiUUuvzIryIjuL/qIxa/pjpJt0c9JXQJUyI8TwtBBMSRIzIyuiSgjEyFMvMp8xjPAuBpu3TnrZonCOIqZVKkX4qGkzB+jCBOPp+Ggx/wAT+gc6GolgkHdZHeaCT/tEd73NvmRlbk99TvjCtmZI1r6N4wrlHngbqU5hmUwzZNYSRgJJn5lAvCOe2n3hXeagoEaneWFZZIY5kcM4WGR4h11kYNn5PmUvl3ON7arSNAi8E15lpEDMGki+xkZSCGZAAHBHGLrjIPpINffGxHwjqR5neOOI/qyySIkTj1ukjK/HPl0vTao9uqutCojpqlkjnjXhUlJxikVewDlumwA7tGewY6PHW70oQRSVMKTxyRTrG8iqT0pUkCm5sofHEM1gCwPpoM290tWADMtMVusL1ceS1XSldUYKuFozduWEthYsFvZQ520fCEUxYvGIi1MoU9QJFiGjJAxbEMgS/mIve5UscO/74JYjFFBUSSMUzUQuMFyVnYsQEJCXIVWJYgAX5I4Vm6yPOlWtNN8NTIwfNGjlbqlcnjjYZsI1TkEDIOcblbEMvhejrZqcLg9FHK7zTOcfiWeZ2lZEWxEagvjm/nIT5FuGDjwjNIJKymeV5Vp5lWN5CDJi8UUtmIAyszkAnm1r9tUAmUrmDdbZAjm4te4t349tT3gCQS0xqrgmrlec2INgThGpt95YkRWHoytoNPjetaGgqXQEv0mVAO5dxgn/AHmGufh3ZXg6Zy8vRRXzA6pKDFE8pxSNBkbAtdpCb98svi+KWomgo45FjyDVLOUz/wAmkgMa2yXgyOpPPZLcXuN0MG4r809LJ9eg6Ee/8u9/7NA7Zbgg9jqa2XeEpoIaerYxSRosZeRSsTlQEDLJbp+ci4XLLzAEDWsbdWP+krcOTb4eFV4tYAmbq3IPNwB27a5Vm2svz7nUJcWu3wwv+TU9v3DQJfHT9eoipcomDRSMiTE9EzAxmMTAd7x9VlU3F1LFWxFsG27dJJVBuuHlji6MK08ZNPRg2EsglMYjaoKggAKD5rFMe3bw94ViqIKiI1LPAKmUCNY6cxg5Xyt0GuwJ9bgWAAAFtPPA9N0KR4VPlhmnRGcAcCRzchQq2BJ4UAACwtbQUNHSpEixoLIosB3/AHk8k+pJ5J50p8YUzPBeL/KImE0C3AyeO5w54s65Ifo5138KzySUkMkr5vIuZbHC4cll8v3QFIABuRbkk3OttdRJKuMguL3FiQwI7FWUgqw9wQdB822tSeGOaM3SVFdD24YBh+HB1p1L+BIfh1norllpZisbN8zRyATJf08vUMfHH2fpqo0Bo0aNAaNGjQZdz26KojaKeNZI27q4uPp+Y9D6anz4U+FZZNsWGFguMsbg4Ti9wXcXcSKS1nIb5iCDxaq0aD8y2TxJJRVFaKqnKQGYNJ0CZRBJIq3YgAOYZuHDBeHMgI9dX2371BOxWKQOyi7AX4/Hjg/TvqO/wk7I8ksJhcRmpVqaRj2yVWnpifQETR43PpKQOSNVnhze46uESJ5WBKSxnh4pF4dHHoQf3ixHBGgXblJLU1T0kc7wJDEkkrxhTIxlMgRVLqyqoERYmxJyUAixux2fY4oIjHbMvczO4BaZm+Zn979rdgLAAAAaT7zUGirfimR2gqI0gkMa5MkiO3R8o8zB+sU8oPIX0N9bDSV0/mao+EW91jhRHkA9Oo8gdC3qVRbA8ZMOdBkp/DVXAMaWuCQoSYIHhDooPODuW6hQE2XEqVFhzbTjw9uvxNMkxXBjcSJe+DoxSRb+oDqRf6axSpXU4yEgq4x86MgSe3qUaOyMwH3Ci5H7w1KVuxwSyyRLI8tJPRz1CXe8cLyyBi629HzJGV7dNrfM2gs/CK2o4QBZQv2Ytb7O56XHp9njxrJ4OIY1sicRPWP07dvIscUhH+tPHI31JJ9dZt+q5pKOkVZDFJUvDHIU4kxcZS9M/dYKGN7XAViLEXFJt9DHBEkUSBI0UKijsAP/AO7+ugXeJdrpZE6tSWQQhmEqSPGyKQM/NGwONgCR24Htqf2XYI/jquIyVTxRxw4iSqmYZv1Wk/lO+Ij7/l3On3i+uSOnKyqTHNlE7D5UDRyEs9u0YxsW7KDc2AJEX4bowaWsqJJ3afN0ixnkhuKdBHEGCOt2OORY/MHHpYaCsq/B1OwKoGjuLFllkyse4Hn4JF+fTjg600XhOiiWwp42P60o6jnueXkyYgXNhfi/GpyVIYl28LVTFZpQJWeslYsDTzOOTLYZSIvy2HNh313p6On+NmBqpulHTwMl66a2RapDk/bc3CJ81xx+Og2eIPB1OyPLBGsFQq5LJEWjDFbMFlERXNDbEg82JsQbHWXwFQdTa2p5vKzPOkoQkEdSWRuCSSLo4INybMOb6Sbf/B4i2+SrmhLPS/4wZpwwZunGTfJyGNwe36x99Ktm8TUm3wxtHPBLT1EcfxMEc468MgiCmRLtdgQiqy3DAgEXJtoP2MDX3X5fD/hYp4w6pIKtVQOkheOB/XySCYpk4t80YN72xBF2e0Hi2sqoVel25ruSFklmjEAsSuV0YyOlxxinm9DY30G3Y0P8Jbi33cadb/tBJCR+Sup/paptK/Du0mniIeQyzSOZJpCLZu1gSB6KFCqB6KgGmmgNGjRoDU/uW9ytMaajRJJlAM0khPRgBF1yx5eQjkRgjjksoIu03ncFp6eadvlijZz/AEVLf+GsXhHbWgpY1k5mcdSdvVpZPNIT/SJA9gAOw0GIeE2l5q6yomb9WNzBEP8AVWEhv95mOvH8VJYjekr6iPn5J2+IiP0tIcx/RcaqdGgg99rKieJ6OeNYq5cZqR15gqHgIlHTJ5Vrp5om8wUkgsATpvSUEFaIa+nkkhkljUmSJhd1tfCVWDI5W5HIupvYjTbe9qSpiMbkqQQ0brw8bryjqfRgfyPINwSD+by7nUUtLWRsAucdQrCM/oKpYZJiVHcQzoOuv6hYg/MLBVU+4tX1EUlOgekp3Y9VmKrLJYx3hAU9REDP5jZSxGJOJOq3WTaKZI4Io4xZEjVUA9goA/s1r0Cnba93mn5U06qhRrgFGs3VjdSclZQEfzAfpLemoqHYKmUVFRTOklPUyE/DyXXqwqXIVJbNjDIzu+OFisnBAa+qPxJtaCojqWieWLEpURxhmvazRSNGp+1wsyY4sftQbeXjEnjh55USjhjKyLlFJVSNAJrd+ivSZnC8E3API4I50G3wrD1z8XNIzzLlH0iuCUxHDoI7t5+15GZiQfKQrWNNIDY2NjbgkXAPobev4aU+G9tkiWV5yhnnk6svTv01OKRqq3AJASNRcgXNzYXtpxoF1LtzGKFalxPJHyz44K7FWQkoCRYq5Fu2s9Z4ToJXMktHTu7d2aJSxsLC5I9hb8tdIvEdKzyxrOjSQhmkRTdgENmNhyQG8ptfnjvxrvsu6R1UKTxElHva/fglT2JB5B5BIPcEjnQYE8F7aO1BSf1Ef93Xz+JW2/8As+k/qE/u6faNAoh8LUKtmtFTK4NwwhQNf3uFvfTAUUd8ummXviL/AL7a76NBzanQ91U/kNdANL913unp8RLIFZgSiAFpGt3xRQXa30B1227cIp0EkTh0uRcehHBBB5DA8EHkaDVo0aNAaNGjQJfGu3tUUFVCgu7wuEANrtibD8zx+evVF4giljpZEa61LYr9CI5JGU+zDpsCO4ItpxqP8ReGI4nSupKYfExTdV1j8plVgUmGNwpkKMWB7llHPJuFaJVLFQRkACRfkA3sSPY2NvwPtr3qN2vxFDLuIMYlAng6TmSGSO0kDNIkd5EUFykspIB4EWqCv3BopoVYKYpiY785LJZnW/oVYKR6EEDvl5QUeIkeetp6XrTQxNDLMxhbB2aNoUUFgL4gSFiB3Nr3HBlvFGwVqNJ1CamGSML10iDTK0bFoutEtg64PJEzxrdlflRa5tfFO3ysI6imAapp2LRoxxEqsMZIi33cl5B7BlQngHW3Y92SqhEqBlBLKyOLOjISrqw9GVgQfTjjQSHg/wAcwJTJDWS9KWG0RkkjkjjlCgBZAZEW1xwQ1iGB4tYm5pKqOVA8TrIh7MjBlP4EcHXVlBFiLjU1WeEURmmoW+EqCbnAfYSH2li+U39XXF/XLQU2vzY7SUirITC1XTrUSt0kxE9O7/bq1Pe1/LMptkGUglcsrCz8PbuZ1ZZI+lURNjNETfE9wyn70bDlW9eR3BAyvULS1jmQ4RVKqwc8IJYxgwZr2BeMR4379Fuew0GvwrVNLRUsjsHd4I2dgbgsUGRH531ulrI1dI2dRJJcohIDNjYtiO5sCL27X1P+AnyjqWUgwNVzNTkdihILEe6mXqEEcEEW0+n2+J5I5WjVpYsum5HmTMWbE+lxwdBPz7BIj1MiVEMEk8kfSlWnjzVQVyjYmxkLkH5jxlx7aes7pIiLEogwYu+QXAjHFQtuQQSb3AGP119raGGfESoknSkDrkAcHXlWHswB/t1lqNseVqhJ5FemlVVSIJYrYHPJrnPIkcEAAC1jzcGFNUJIivG6ujC6spBUg+oI4I111j2jbIqaGOCFcY41xUf+fuSeSfUk61uwAJJAA5JPYaD7qI3etgqq40s0j/DRKqlVzWKSeQsBHJIvluq4WiLDJphwSAB58R+MmEDzxHpUaEA1RUM0pJxxpUYgNcn9K/k9QHFyNvgt4f4LR5AyoM5JTMMWDCRpHd/Y5ee447EcW0GvYfDy0tTM0YYxPHGFMjl2QqZLopclhHZlYL2BLe/C+Lw3LJVVsq1NTTBplMYiK4MRBADIVdGyuwKEHg4dr86YS7nXMOpFSxFLZCOSUrOy/wCr08UY82Vm/Eqb20VXiOFaM1a5OhW6KB52YnFYwvfqF/Jj3DcHQe/Cu4vUUySSACQM8cmPylopHiYj2BZCQPQG2m2lHhPbWp6SKKQ3lsXlN7jqSMZJLH26jtb6ab6A0aNGgNGjRoF2/bStTFgWKMrB4pF+aN1+V1v6jsR2IJB4J1O7fDWvXRx1ssDrAnXjEEbJmxzhBkyZuysxAWwuwP3Rqz1Pbk/T3Kkb7ssM0J+rDpzJ/wB2OX+330FDqUoqxKGqkp5fJFVTGWmkPyGSTmWJj6OXBdb/ADCSw5W2qvXCuo45kaOVFkjYWZXAKn8QdB30am/AadOCWnJOVPUSx2JJspYyxAX9OjIlv3emqTQZ3okMqy2+0VSlwSLqSDYjsbEXF+3Nu5v43Xb46iKSCZQ0cilWX6Hjj2I7g+hsda9SXif4ql6tVDIjiQxxsJVJEC5hc0wtkq5l2VuT+sAAugZeC61paOMuQXQvC5AsGaF2hLW9MsMrel7a8eMtqqKqAQ083RLSL1HBIbAG5xI9b2OJ4YArdcshv2Pa1poEhUlgtyWPdmYlnY24uzsWNuOdb9Am8M7AlJGwDtJK5ymlYnKRueSLkDv2H/Mk620O3CN5XDyMZWDEO5ZVsAtkB4Ucdhrh4d2OKjh6MOWORa7G5JPuQBc/Xue5JJJLPQGpneoBV1iUkgBp4oxPOh7SFnZYUb0MYMcjlfUol7i4PSs3qpaaRKSmSVIWCzNJL07sVV8Y7I1yFZblrC7W9DZdse/JLuTcMjzUyo0clhJHJTO7MjC/dlqgykXBCkgkaDRUJLXCRS1MlOsrRGKaDquTG5UN5pAiliA6Ao3BU83trrW+DKco7IimqIuKiTzSlxYrm1wWS6gGO4XEYgBeNZvF+10kkyqwhWrqI5IYnxHWuYyysGsSMOnw/obAd7HnttfXEcMyxRREytWw9NswB5M1ZQyixylVClrYl+bB58O7JnuMu49YgyRBHpmSzxMViDBz3t9kCBaxyLDg3P3aKEfwnURynyxN8TSRWAT7ZbSyj9ZxKXHPy9Un74sxoquSpnglWnmhVVYu8mIDKw4SyuSTlZwStgFPIysfHjO0bUlSDZoqlIyfdKhhC6nn5bsr/jGp9NBTawbvvNPSqHqJkiBNlyNix9lHdj9ACdZN73dldaanAaqkGQyBKRJexlktY434Vbgu3AsAzL82Xw1FAxldmnqW+aomsZOecVsAsaeyIAPxPOgynx1Rg+czRr+vLTTRoPS5Z4wqjnuSNUUMquoZGDKwurKbgg9iCOCPrr0wvwe2o+t8OVdO3/oqWGGJ+XhlQtGje8IW2Aa5LKOLgEDk6Cx0aNGgNJfFu0tUU5ERC1ETCWnY9hInK3/ZYXRv2XbTrXCumZI3dUMjKpZUBALEAkKL8XJ4599Bl2Dd0qoRKgKm5WRD80bqcXRv2lYEfXuOCDpjqRqqU+WvoZEiebDqxTeWKe9lVX9Y5wTgGAJv5WVuLado8bU0srU8rfDVaHF4JmUNcgEYkEq9wQRiSbHkDQN324dcTo2LEBZRa4kUZFb+zKWNm9iQQeLbtGjQfHvY2tf0v21AVNPWvMNvlMRWYmpnqFZrmJZEvEsRX7M+ZYlOZ8qM3zcard68QUtIpaonjiA9GbzH6Ko8zH6AE6m9m39ClXucha1+jHAovKiwlyEKcETyM5cqeymO/AJ0Fvo0lk8QqtP1CoMwCK0EbhnEsiqyxX45OQ8xAGPmNhc6Y7bFIsaiV85O7sBYXJJIUDsoviL3NgLkm5IadGjSzxNuDU9HUzoAWiheRQe11UsL/S40GXwpwKpC2TpVy5fTqETIPyjkQfl+WsXj3aYmjWpH2dVCyinnUeZGd1QBv1oyWsynizN276beGtsSnp0VOSwzkc/NI7+Z3Y+rMxJ/sHAGlnQG4mXqZfBozxKgYr1nUlHkYqcsUcFUFx5kL8+QgOm47WiRrTwjGSZ8jNwXUpZzM1+XYMqgdxdluMQRo3LZ2bptUVkhCyRFUCqsRYSJbJQuTZHy2ZioyvbJQw9PsU6lJFrJJJY+EEyx4FTwwfpxoxuLG4PBRTa1w3WGiqZnjapMSLE2QjhZnDtayszMq+VbkhAvzBTlxbQPNSXjjcUUxIfMISKuZQLnCG5iA/becIFHF8XtfE6Zbzuc3VWmpVRpyA7vJfpwxkkB2AsXZiGCoCL4tcgDS/8A/wA/pHyaoM1Q8hUytJNIBIU5UsiMsdgey42HoNBw23dqaiDfEzK1fO3UmiivLLkR5Y1RAXwjSyDi3lLHkk6b0PiRHkSNoaiEyXEZmiKq5AJIBuQGsCcWsSAbdjrdtm0U9OMYIY4h64IFv+Nhz+elm5VC1FRDBGQ4hkEtQw5CYAmNCQeJDIVbH9VGva63Cg0ax7xWGGCWVVzMcbOFvbLEFrX9L2tf66Qb9uVUKjGl832KOy8HHJpApt6XxI/ofTQVejRo0BpT4mq3igyjTqEyRoycedZHWNgLkDKzXFz3AHrptry6A8EA8g8+4NwfxBF9B+c17yQ0qpShpYZoOvCVjzYOiAjBePMZenOFINyJvXEa1UlDVx0y077VBUWBMjSVCMskjeZ3OUV7sxJNwO9u2r7RoPziLwtOe23wwgi+KbpUxovpYLFEFHHsLa8fxfqlsf4NV+T5W3aodeOASrqVN+44P5HX6Vo0H5xD4erQ6yQ7bttNaORCnVN26gUecpT2ZfLe3c37jm+naPA1R0KsVM0ZqKiPBDGGMcX2CwZDKzM5VRduOxtbIjV9o0E5svhjo1EszOGUsGiW3IYxRRySOezSMY+GtcBn5851R6NGgNc6iFXVkcBlYFWB7EEWIP0I100aCY8HVDxrPSStktEVjWYn5kKCRA/A86RsoY9jcG97gKPDO51ENPBK/SFBJM5VmDdSOCTqPA8jXxFyUB44EguQQTrRuU6U1VVR1LGKm3BQUqL4okgiELxs33GKIrqTYE5AG4trx4d8STLAiNTdWGBhBLUwyK8bBAFzRFu55tktrLduTidBVUG8QTO8cUiu0YVmx5UBy4XzDgm6NcA8W5766z1yLG0g86rfiPzFiDbFbd2y8tvfSZnoaxyLteFe4MkQZG4IBGIliutiLst155132qmppyKhI/KG+xa56bYjHqol8BflRIBdlAIJUjQadhoGjjLSAdeVupORz5j90GwuqKBGpt8qD10z0a5VKAowYlVtyQxUge9wQR+N9Bk3zeoKSFpqiRY419T3J9lHdmPoBzpNsAFDQST1QWIkyVMyLbGMuS3TFhYlVxTj5mB731N7dTKzjogvNWs5ilnZpmp6NAqNIOsz36psyg8EzrcEJjqp27wPRxdOyyOsVukks0kkaFexVHcoCO4NuPS2gn6CepqtugoIoZkc00cdTNUwyJGo6YWRRni0jsQV8vYEtkLC7SPwDE7vNUzzy1Els2SV4UAW+KokbDFFubAljySSSTqw0aA0aNGgNGjRoDRo0aA0aNGgNGjRoDRo0aA0aNGg8yRhgQwBB7gi41PbH9jW1lPwFkwqYh28rIsUgX08rxZG3brD35a71uIp4jKykopHUINsEvZn+oUeYj2Btc8Ge8csD8M1O3+PBi1KwIxxsOqZT/NsbZnv8uPmx0FJX7ZBNj1oY5cDdOogbE+65A2P1Gteo7aPGk0xEY2+YymMSXV4+jixZUfJ3V1R8SQGjDEA+U21s2/xjAWaOoKQSrIYxdiYXYG1o5mVVdgfKU+ZWVhbi5Cl1PNsE03FbUiaL/QxR9GJv+0vI7uP2cgpvYqdPy4te4t3vfjUlX78lcWpKSYBGsk1SrCyhlLYQG/2kzIGIZbqoDNclcSGrwkomkqa3usz9OA+0MN0Fv2Wl6kg9w6n6CjdwASSAALkngADuT9NR9RunTeMIwptvpVdnIXmRYAqWHqsQdgBZSX6bWsti7PclFXOaa4MEVmqh+uTykJ/ZIs7j1UoCCsh0Gzb6x5yJFBSAfISPNNxbKxF1j9R95uDwo87PRo0Bo0aNAaNGjQGjRo0Bo0aNAaNGjQGjRo0BrnPlicLZW4y7X+tuddNGgQbjvULUuUscnTkfoTIR5oy56bBxf5QxtktwQwYXU31JU3hiaX7Na2JFloxAU6HUIWJmWYRHMKsZdxx5vKUHAVdW9bsaSSiTORPMjOiMAkjRsGRn4vcYgcEXAANwBbjL4XpzEYQGWMymWyMVsXJLgEcqjEm4BHzHQKU8ObiryOm5x5yEZXpFIGK4gAdXgetvcn31m27wjuMUKwDcoTEqhcWolNx94m8vmZjckm9ySdV209bp/bhepm/y9sc26Z/Ex437c34Gtmggh4ClUAK9BiObHbha973xWYL357d+dbovB0l3mepDVbuh6yRYBERSmCJmbHB38xJ5YGxxA1X6NBLeIfCImimWMhQaM08ER4ijOMihuPo4XtwBpxsNA0MIDkNKxLzML2aRuWtfnEHyqD2VVHppjo0Bo0aNAaNGjQGjRo0Bo0aNAaNGjQGjRo0Bo0aNAa4VqyFD0iofixbt3F7/lfXfRoFAirLi7xY4m9gbhjftxbFbKOeT1GPGIDeo0rPLkYfnBYgkXWxuoup5vY39QSPLwdNdGgRwwV9lLSQFrrnYNjYFsiotwTdbA+gxvfznzVQbjienLT5dNQMkawkuMmJHdLZALa58vK2JL7RoE1VT1hRQskQbqAvwR5AxNlNjclMR2HNzf01xoqevT55IXF0uOcrWPVsSvvjiD9bkaf6NAko4q6y5tDb7O62N7Ynqgn0N7WPm7HtcAFXBXOpCvChLd/MwCnuBYKSR+Iuebr8unejQSXh/YquCfJpg8XIszuxANm8tzzY8Asb2v31W6NGsk8U0160svT/2Q=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17475" y="-1790700"/>
            <a:ext cx="2647950" cy="37433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7174" name="Picture 6" descr="http://imagenes.colorear-dibujos.com/imagenesanimales/animalesdegranja/imagenesdeanimalesdegranjaparacolorear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71670" y="2285992"/>
            <a:ext cx="1643042" cy="23251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CASOU CON TERESA ZUBIZARRETA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929198"/>
            <a:ext cx="8229600" cy="1196965"/>
          </a:xfrm>
        </p:spPr>
        <p:txBody>
          <a:bodyPr>
            <a:normAutofit fontScale="85000" lnSpcReduction="10000"/>
          </a:bodyPr>
          <a:lstStyle/>
          <a:p>
            <a:r>
              <a:rPr lang="es-ES" dirty="0" smtClean="0"/>
              <a:t>CASOU CON CORENTA ANOS. ESCRIBE A IDADE</a:t>
            </a:r>
          </a:p>
          <a:p>
            <a:r>
              <a:rPr lang="es-ES" dirty="0" smtClean="0"/>
              <a:t>SE CASOU UN 10 DE AGOSTO… QUE ESTACIÓN ERA?</a:t>
            </a:r>
            <a:endParaRPr lang="es-ES" dirty="0"/>
          </a:p>
        </p:txBody>
      </p:sp>
      <p:sp>
        <p:nvSpPr>
          <p:cNvPr id="21506" name="AutoShape 2" descr="data:image/jpeg;base64,/9j/4AAQSkZJRgABAQAAAQABAAD/2wCEAAkGBhQSEBQUEhQUFRQWFBYYFRYVFRQWFxYYGBcVFxgXFBgYHCYeHBojGRgUHzAgJCcpLC0sFR4xNTAqNSYrLCkBCQoKDgwOGA8PGikeHBwpLCksKSopKSkpLCwpKSwpKSwpKSkpKSksKSkpKSwsKSkpKSkpLCkpKSkpLCksKSksKf/AABEIAOQAxwMBIgACEQEDEQH/xAAcAAABBQEBAQAAAAAAAAAAAAAAAQQFBgcCAwj/xABBEAACAQMBBQUFBAgFBAMAAAABAgMABBEFBhIhMUEHE1FhcSIyQoGRFCOhsRUzUmJywdHwJENjguFEU1SSc6LC/8QAGQEBAAMBAQAAAAAAAAAAAAAAAAECBAMF/8QAIxEAAwACAwEBAAIDAQAAAAAAAAECAxEEEiExQRQiE1GRgf/aAAwDAQACEQMRAD8A3Ddo3aWigE3aN2looBN2jdpaKATdo3aWigE3aN2loNAc4pK8b+UrGxHMCoSy1Zlb2zkHn5elTraOsYauXS/CxYpMU3ur5UXJ68vOo6yvnllHHCjjgfzpohYqab/ETW7TDWJt2M45nhT8VDbQn3PnRfScE9rSY40Wfej48xw+XSpILUNoLBVYk4GetSC6jGTgMPrUsnNH93oc7tG7QDS1U4ibtG7S0UAm7Ru0tFAJu0UtFAFFFFAFFFFAFFFFAFFFFAFBoooDzlTeBB6iqpdW5Rip6cvTpVuIplqWn94vD3hyq0vRp4+X/HXvxldeYsFB444CrBpNluLk+8ef9K8dN0jd9p/e8PCpWpp7+Fs+ZV/WPgVD7QLwU+ZqYpveWYkADZ4HPCqp6OGKulJlYTebCjJ8h/Opax0XGGfn4D+dScFqqDCgCvYCpdHbJyXS1K0hAK6ooqplCiiigCikpaAKKKKAKKKKAKKKKAKKKKAKKKKAKSlpKAKSmOoakIsDGSaWx1RZOHJvCp0X/wAdde2vB7XnLcKvvED1pZZQqknkKq91dF2yfkPAVKWzphwvKy1K+eVdVG6FLmPB6HFSVVOVz1poKKKWhUKKKTNALRSb1G9QC0UgNLQBRRRQBRRRQBSUtJQC0UmabXGoRxn25ET+JlH4E0A6oriOQMMggjxByK6oBaQ0maM0BF65abyhhzHP0qDjkKkEHBFXAjNV/VNM3CWX3evl/wAVeX+G/jZVrpR1qOo78agdeY9OlRlJXrawb7hfHn6VdeG2YWKSc0OHEWfE5/lUlXEa4AA6VW9sduorBVBBlnk4RQJ7zHxJ+FfM1xb/ANnjU3dNllaQAZOAPGq9qHaJp8B3ZbuEMOYDbx+i5rM9RW6vjvX0zBDxFtCSkajwZubGurXQbeMexDGP9oJ+prJfKiXpemmOJdLb8NJ0ztF0+4YLFdwljyUtuk+gYCvLa/bhbMxxRxtcXU2e5gj5tj4mPwr5+vhWdXuzlvMMPEnqoCsPQjka57OIzb62UuHaTetils7cd1QwO5npyYVbHyJspl49YyzXSa46GSW5s7JP2EQysPIsc5PoahY9qNYgbPfW90o+F4+7Zh5EYwasG1GqmWYqD7CEgDxPU1C1nyctqtSaMPFTndF02K29jvwy7rQ3Ef62Fzlh+8p+JfOrUDWHCX7Pq2nzpwMkvcSY+JHGOPjjI+lbgK2477z2MWWOlNHVFFFdDmFJmlppqeopBC8srBY0UsxPQAfn4CgGW0208FhA01w+6o4ADizt0VB1NUOCbWtV+8jZdOtm9zeXemcftEc+Pyr12V0V9WuRqV6p7hSRY27e6EB4SuOpPMf0xWh396kETyyMFRFLMfALxJoDOr7ZvWrSGR4NQF0QhPdyxDeOB8HPjUH2U6BZanBM96jT3iyMJTMzEgH3d0Z4DmD4H5VO2D6hrQMomaxsST3QQDv5lGRvlj7oNWDZfsytbCbv4jK0pUqzPITvA8TkciaAirns7nsj3ukXDRkcTbTMXgk8hnip/vhRYdsVuFlS9Rra5h4SxNxBPLMbDmK9+0rtA+xqtvbDfvJhiNRx7sHh3jj8vHGelZzomxaIe9ufvp2O8zNxAY8TgHmc9a45cs416d8WGsj8LTcduSMfuIJXH7QiZv5j8qW17aFLYc92fCWJ0/HkPnXkq4GBwHgOFcTwK43XUMD0YZH41g/k7f7/ANN64qS/3/4X/Q9sYpx7RVTjOd4bhA5kNyqf4EeIPzBFfN21uzohgY2zMokZEaAZKuWYYCjoc1s2wG2MV1CId1ori3VY5YJODqVAXI8VOOdb8Ndp3vZ5+aOlaH2paUVO8vu9R4f8V66BD7zfKpkjNecFqEzu8MnNaO3hZ56cdWehrB9JuTd3d3eyHLNM8UWeO5GhwAvhkGt4IrCtRtV0a8liuM/ZbiRpLeVMMUJPtJIngMjj5VmzzVQ1JXj1M3uiZpVFe8ViXUPCVmQ8nhYSL/8AXiPmK8pFxwII8c8PzryHFL6j2Vkml4zlmoQ4II4EcvzpD415wXKOMoysAcEqQQD4cKrp/S218PUmiimGswzPHu27qjE4LNn2V6lcdalLbWyG9LwNnLQ3utQheMVkDLK3TvDwRfXOPoa2tTWJ7K6ReWSFbO9tyWbeaOeHcEjH/Uzz6cfGrrs92kb04tL+I2l0fdDH7qX/AOJ+Xy/nwr2sXVTqWeJm7Ot0XmiuQ9FdTkKxrNtpydV1FdPQn7LblZL0j42zlIMj8fn4VZdutqPsVozoN6ZyI7dOZeV+C4Hlzo2D2W+w2gRzvTyEyXD8y8rcW4+A5D086AsMMQVQFAAAAAHAADgAPLFQm3OiPd6fcW8Zw8kZC54ZPAgHyOMfOp8VyaAzbZLtNtooo7W9Bs7iFFjZJVKod0boZG5YOM8fkSKu+sa5Hb2slwzAxpGXyCMNwyMHzOMY8ayWS909dSvZdZJadJikEUqM0YgAHdmMY3Tnj6fOoHtJ27e/hEdsrLaKygnG6pJ4Iq+OP5VV1rwvMtjrZaJrh5dQnyZZ2O7n4U5ez4AgY9BVjJrw063EcUaDkqAfhxpww+leNlt3bbPaxQonSK2u000u81tbGSJSRvs4Xfxz3B161LbP6oLxfulbfzush95W8CP75GoMLd2ZKxRCeDeJQDg6ZOd0+Wc032XN9Lqc8VoBaSXEQZzJ7TIgI3nj/eOfxNapwzfn4ZbzVHv6XK30cXGq29uCHW0P2i6I4qrj9VFnqc+0fSrFtvse07Ld2R7q/h4xsOAlAH6uTocjhx+fCpXZPZWKwg7qPLMTvSSN78jnmzGpnFaE1HkmKt290Q2w22a38BbHdzxncnhOd6Nx68cHjVmzWX7TWpjuW1LTGWSaA7l7ChyJUGN4MB/mKOPy8RV92f16K8t0uIW3kcZHip6q3gRyNaE9nFrRxtRtDFY2slxMfZQcB1dj7qL5k/zqobGbLvM7ajqKh7idfuonGVt4j7qBT8RU8f615agv6U1num42mn4aQdJLg8Qp8d3+tTXaNqc0Gm3E0BIkRQQwGd0bwyeR5Cq1WvEWSPC87MbF3Lxxtbufit5HiP0U4/Cmjdmh6ahfgeBkVuHqRVr0q8EsEUisGDxo28OuVHH5nNOq4Nvfp1XwwbtH2US3ZIUmuZpZGVV72TIyeLHdAxgAj61OaRpSW8KxIOA5n9pupNO+0y2A1fT2PJo5fTfXAz9MfSlrJyW1qTdxUmti0UUVjNoU5mihu4fs14Mof1cnxwtzDK3h5U2orpGRw9o55Mc2tMn9htemhnbTb5t6aNd6Cb/yIehz+0P75UVT9vZXbTlnjYrcWcihHHvd3KChGfDJFLXtY7VTs8TJDitMtWgj9Kak16eNraM0VoDykk5STDxxyBrQ1FMtH0mO2hjhiXdjjUKo8h1PmeZp9VygVya6pDQGMa1fNcaxepJh44BEkasqnd9kE4yOpyagtv1xapjgFmjOByA48gKlZ13db1MeLRN8itG0Wm9/ayRjmVyv8Q4j+/OvMyV1zHq4pTwkgh4A+QrsGojZfUu+tUJ95RuOOoZeHH86lqyWnNNGqHtbBlpnsIN/aCZhyjs8H5lP607Z8A55DiTXt2N2neG8vTynlCRnxjjzy+Z/CtPFXrZl5b8SNMqj7WbRXE050/T1YTEDv7hgQlujdVPV8csf81dJpgo401F5xzgfzrXJj6Ovg12W2YisLdYYuPV3PvO5952PifwqnXd1+g7535WF3vtu/DDcKpb2R0V8Yx/StGjcEZqvdomjLc6ZcxsMkRNInk8YLjH0x86ma0yjkZ9lVgU01JX/AFl073Eh6kyMcZ9Fq2TwK6lXAZWBDKeIIIwQflwqvdm+oLNpVoy8MQqhHgY/YP5Z+dWWor6TK8M9TZa/00n9Guk9sSSLWdsGPPEiKToPX/mr3YyO0SNIgRyoLIDvbpIGRnrg540lxc7vAc6bi8byqW9ovOJ/Sv8AaXock0EU9uu9cWkneouM764w6eeQOXlUdpVvDfw9/ZOP9SFiA8TdVbqKvsMu8M1iesaW17fXF3aMLKOOUwB4d5ZJ5FGXdsEDhw+vjxqtKan+/wCEQ7itSWGWMqxB5g4OMH8q5rxtIWVFVnLsBguebeZr2ryn98PYXz0KKSvO6uljRnchVUZJPIf34USb8Qb16yC291XurGSP4pmRQP4WDk/gPrRVk7P9lTez/b7pPuVDLaxOPeDAhpWHmOXrRXs4cfWEmeNmydrbRrlFFFdzOFJS0lGDHdrLbutfkPS4tUceBMZ3T8/Z/GvSrN2nWCLFFeMhZrZ+JHPun9l+GeI90/KqwHyMjkQCPQ8vwry+ZOq2erw7TnRB3ukSRTNPaY3m/WxMSEk8wejVydrd3hLbXCN4BN4fIjhU/mlzXBZE/KWzQ4ae5eiqahPdXqGOGNoImB3nl4Mw/ZVRxANaZ2U6kkmmRxqoSS3JiljHR1J9o/xc6r1SGjBba5juEHs3LCC5APAP/lyEfLHzrVx7VbnWjHycbSVbLreocg9KbBfAGpSjhXfevDnOTSPG1jwvGu5wu629jd3TvZ5Yxxz5Yr0qr7Yah3o+wwH7+4UoxX/KQghmPgd3NEts5VX6VTsP2iQwvZkbrK7ywhuckTk8R44I/GtTqm692agwWptG7m5s1UQuOG+q80c/vHJyeRJ6Zr00DtBSSQwXUb2tyvArKN1HI4ZRuWPKulx+lJostzbZ4im32ZvCpJTnlx8+YNKVqi2dllaPG2i3Rx/vkKyrQEKwXcB9+31CUsP3ZhvI3pkEfKtNtdcglleKOaN5EGXRWDFQeHHHnwqhbXxmy1A3kXdyLMoju7YuFZ1GNyRQfiHL5eZqOnaWiivrSob0VILbwSxiWK4iVGGd2VxGy+IKtxGPOqxcajLcS/Z9NUXEvJpV4wx+JLngT/eDWD+Nk3rR6X8mNb2e2sa/FbL7Zy592NeLt6Dp6052V2Gn1GRZ78blupDJbjOG6jf8asex/ZHDbN3905ubk8Sze4p8EXn9a0FUAGAMDyrfi46gwZeS78QkcIUAKAABgAcAAOQA8KSvSitOjILmiozQdoYLyFZbdw6EdOanwYcwR4VIPKAMkgAcyeQ9TUg7oqoN2r6aLgQfaF3id3eAYxhvAyY3c/OrYsgIyOI8aA4ubdXRkcBlYEMDyIIwQaxzaKKTTZgkyH7Gf1MwG93f+nLjljpW0Gqb2uXG5o90epVU/wDZlWqXCtaZeLcPaKfb3CyKGRgynkQcj8K9MU/i7FLdoongnntpDGhbu23lLFRk7refnXCdjlznjqs275RLn6lqwvhvfjN65q16iPnuFRd52CjxY4H41DX20azQP3EUssMDpPNMo3UAj5KDn2jk8fSr5p3YvZqwe4aa7cf99yV/9Bw+uandqtPjj0u7jVFSMW03sqAAMRseQ9K7YuMoe2cM3JdrSHMWrxm3W4LBIjGJN5iAApGeP5VWLztc05Bwn7xugiUyMfQCudkdMF5s/DBJylttwnw4kK3qCFPyrnsomjMD20sMSXdo3dy+woZgPckzjjkda6TKbODpha7TX1+27aWslvARxuLgBW/2IT/X5VadntlY7QEjLyt78rcWb+g8qmgKUV2SSKb2GKjdU0CK4GJUVh0yBkeh5ipOipIKPfdmCsAIbu7twPhSTK+hBobstjcYmubqReq96UB9cVeKQ0BimmmSxvJNKsrcCZ5N43GF3lgYBss2eY5cfHxxVp1rTLHSrZpp0M8rEBd870ksh4BVHQVAaPtZb6fqOqvelhcvOoiUKzPJFj2BHjh4V4xia9uftt4N0gYtoDxECH4m/wBQ+NWmdkbG+gwWkmoqupWyK0yZgDBe4DkgmPA+PGOZrZbDTo4VCQxpGo+FFCj6Cst1fR0uYjHIOHNSOat0ZfMGpPYfbd45Fsb9vvMYt5zwWdRyVj0kH41a46+jZpNLSA0tcyQooooCj6x2WwPKZrWWaymY5Zrc4Vj+8nKoybsqubjC3uqXE0I5xqoj3vInNaXRQEDDsTZLbfZhbRdzjG6VBz5luefPNVabSb/SjmxzeWfM2sjffRDr3LniV8uNaPSEUBSdH7XLGY7krtayjg0VypjIPhvH2T9flXXaBcW95pdzElxAWaMlPvU4svtAc/KrHqmz1vcjE8MUv8aAn686gD2SaXnP2OP6tj6ZoB52ebQreadBKp9oIEkHVXQBWB/A/OrJUfpekwWkW5BGkUYJO6oAGepP9TVU1ztdtYZO6txJeT8u7t1LAfxPy+maAveapnazq/daZNGpzLcAQRIPeZpCFOB/DvVGx61rl0Pu7W3skPJp3Mkg/wBi9fUCnWh7AFLkXV7cPd3K57ssN2OLP/bQcAfOp0TplR2e0eaS4ksJL2e0e1iiFvFFhQy7oLSHPv8AtE8KjdpbnUNKvobyZRNu/dvcR+yJ4v2J15LIBybyFaXtlsSl8FdXaC5iOYZ04Mp5gNjmvl51Vk27a3P2HXYVXfUgTgB4Zl5ZYDl644Hwqj2nsto0zSNWjuYY5oW3o5FDKfI9D4EHgfMU9rJ7TT7vTF73SmW9sGJY2+8GZM8SYXHMeXE+Rqy7OdqtldHcL/Z5+TQzjcYHwBPA/n5Cp2U0XSiuVYEcDQzYqQKTVT252+jsIwoHe3L8IYF4sx6Fsck86htqu1HDtbaaouLnkz/5MPTLNyJHhyquaNs73btPO5nun4vM3TyQdBV5hsHGhaPJvvdXbd5dzcWJ4iMdEToMcuFS9zdLGhd2CqoyWJ4D1plrO0UNsv3jZY+7GntOx8FX+tV02U91epHqEbQxtAZ4LfPv4fd++655nHlXfanxFfpO7Pa410HfuikW9iJj70gHNt3oM061fSUuYyknjlWHvIw5Mp6EGniIAAAMADAA6UtX156QSHZ3thI7NY3Z/wATEuUf/wAiLhhx+8BzFX9TWI7WBoljvIeE1q4cH9qPOHQ+WD+dbJpWoLPBHKnuyIrr6MM1kuer0WQ7oooqpIUUUUAUUUUAZqI2j2mgsoTLcPuryUDizt0VF5k1ztRtNFY27TzHAHBVHvOx5Io8TWebDn9I388+oAi6tyO6tXGEgjYAq6qfebxPT58APA6hcatfLbXxls7d4u+htl9l50yR96/POATu4rR9F2et7RAlvEkYx8IGT/EeZPrUbtjsct8sbK5huYTvQzrzQnmD4qeoqDTaXVrUbt1Y/awP860YZbzaM8jVi68L/iiqEe1NuQ0zUd7w7rr6177NbfzXN+bWaze2+4Mq963tkBgOK+HE/Smy3YuN1crGjO5wqKzMT0Cgkn6A1m/Z9o/6UnuNTu0DpIWito3GVWIeyTg9SMDPqalO2TUTFpMiqfanaOEf7myw+YBHzq37MaQLWzggUY7uJFPrgbx+uahlaZU7rsoWJzJplxLZSHjuKS8LeqN0qt7Q6deEY1PS475R/wBRaHdl9cD2s/KtkIpMVXRQ+e7XX47U/wCC1K6tcf8ATX8EjoP3QQGx9K8tZ7V7i8QWszpHFn76e1Ejd4v7K8MrmvoSa0R/fRW/iUH86I7JFGFRAPJQP5VK8Bhel7SwKois7S5k8BHAwyf3mPEnzNTNrs1q94cFY7CI/E5EkxHko5fPFa+q45cK63av3YKjsr2Z2tk3eYM1wec8x3nz+7n3flVa7TE3NX01x8cc8Z9But/+jWp1lnbZDKj2F1Eqt3Uzphjgb024E+XA1VP0HpRVYM2qn/LtB/vY/kKT7HqcnBpreIeKIWI9M1r7FNEltRqUUNrJ3zABkZVHxMSMAKOvMfSr12Wow0ezDZz3I5+GSR+BFZDf7GK8sMBd7i7unC95If1cQ9qWRV6AKD9TX0FY2ixRpGgwqKqqPAKMD8Kz5HtlkOKKKK5khRRSUAtctXVIRQGQ7Q34TXFk1VWS0j4WTY3oN/hl5T+35HlgdKtW0ex8d60d1bzGC5VfuriIg7y9Fbo6/wBatWoaZHPG0cqLIjDDKwBB+tUCbYK709i+kTfdE5aznJaM+PdsfdP95NCyOv0hrlvwa3trwD445O6Y+ZVutIdq9YbgmlKh8ZJ1xXrYdqUauIdQiksZv9QZiY+KScsetXSC4V1DRsrKeTKQyn0IqxZGY32r6rbXljNfzRJbyzmJ4ofcXeX2e8Yjjk/lUzt9ZSW9zb6nAhkNuGjuI14s8Dcyvju5qz7R7PRXts9vMPZfqOasOKsp8QapdltZc6XiDU0eSBfZjvY1LKV6CYcwfOoIa0Mdv9ore/TSxbyrIsmoRbygjeAGODrnI51r4rDNsrnTGutPurIwGQ30Rm7o4JXeBy6dOPXHWtzFCjFoxRRUAMUYoooAooooBKoHbMubKAZwTe2+P/Y1oFZ92zt/hLbw+3W+fqalfQM5hhm/iP515SyhVLMcBQSSegAyT9K9Xkyxz4n8zUJtlE7W0cMf6y8nS3TH7JP3jemML861t6RRImuybSzO82pSDjLmK2BHuwqeLD+I/lWmgU00nTkggjhjGEjRUX0AxTysjey4UUUVAEoopaAKKKKASjFLRQDPU9KiuEMc8aSIeauoYfQ1SbjslELGTTLqeyfnuBi8LfxI3T61oVJigMluNv8AUdPuUtr22S6LoXR7bKs6rnJCEYJHhwqf0rtT0659hpe6fk0dwpQ58DvcDXr2oaLJJbJc24/xNnIJ4sc2A/WJ6FRn5VUtZa01LUdKneNJLe6hmjYHpKBvBWIIIYE451Oyds77VtnbVbe2ntYYFka9hAeFUG/knhlBg8cH5VsArHeybYK1lD3Dq5aC9lESlz3Y7tvYJTqV8TWxAVBAtFFFAFFFFAFFFFAITWb9t9xGLODedQVu4WIyM7oJy2OeAKsfaB9s+wymwP34xjgC278Xd54b+OXpWaaBd6Cih70yvdc5PtyyM+91wvu4zmgH9ztXYqeF5Cyk88nI49RinVvqdvd67p6W0qyxW9rNJlTkb59nj5+7Xcm29nJ7GmaYbpzwBW3SOIeZYryqX2F2HkiuXvrtIY7l13Uit1CRxIeYbd4OxwvHyq9W2QloviiuqQCjFUJFooooBKKKWgCiiigEopaKASilooDhlrPdT7FbSWYyxzXMA7zvRHE6d2sn7SBlODWi0UBB7J7KpYQtFG7yb0ryM0m7vFnOT7oAqaBrqigEzRmloNAIDQaBQaATeozQldUBzTebT43OWjRj4lVJ/EU6ooDySIAYAAHgMCuxS0tAJmjNLRQCZopaKASloooAooooAooooAooooAooooAooooAooooBBQaKKARK6oooAooooAooooAooooAooooD/2Q=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17475" y="-1303338"/>
            <a:ext cx="2371725" cy="2724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1508" name="Picture 4" descr="http://4.bp.blogspot.com/-Geonoa2KXf4/T_byNAY9ilI/AAAAAAAAAKU/FtXgdrjaP9Q/s1600/dibujo_beso_boda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28927" y="1590873"/>
            <a:ext cx="1857388" cy="21333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TIVO UNHA FILLA E DOUS FILLOS QUE SE CHAMARON JOSÉ MARI, MAITE E ÍÑIGO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71472" y="4572008"/>
            <a:ext cx="8115328" cy="1554155"/>
          </a:xfrm>
        </p:spPr>
        <p:txBody>
          <a:bodyPr/>
          <a:lstStyle/>
          <a:p>
            <a:pPr>
              <a:buNone/>
            </a:pPr>
            <a:r>
              <a:rPr lang="es-ES" dirty="0" smtClean="0"/>
              <a:t>CANTOS TIVO EN TOTAL?</a:t>
            </a:r>
            <a:endParaRPr lang="es-ES" dirty="0"/>
          </a:p>
        </p:txBody>
      </p:sp>
      <p:pic>
        <p:nvPicPr>
          <p:cNvPr id="20482" name="Picture 2" descr="https://encrypted-tbn2.gstatic.com/images?q=tbn:ANd9GcSEeeGkZrsPfPIXl-45Bf4Zn-KYFtrLSvg3bdtAeTc-AClo4t4rxA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1857364"/>
            <a:ext cx="2667000" cy="24860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189</Words>
  <Application>Microsoft Office PowerPoint</Application>
  <PresentationFormat>Presentación en pantalla (4:3)</PresentationFormat>
  <Paragraphs>15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XOSÉ MARÍA DÍAZ CASTRO. ESTE ANO É O AUTOR HOMENAXEADO NO DÍA DAS LETRAS GALEGAS.</vt:lpstr>
      <vt:lpstr>NACEU NO ANO 1914, UN 19 DE FEBREIRO NA PARROQUIA LUGUESA DOS VILARES, GUITIRIZ.</vt:lpstr>
      <vt:lpstr>A SÚA ALDEA ERA COÑECIDA COMO "VILARIÑO DOS CREGOS" PORQUE SÓ TIÑA TRES CASAS E, EN TOTAL CHEGOU HABER NOVE CREGOS</vt:lpstr>
      <vt:lpstr>DE PEQUENO, PARA AXUDAR NA CASA TIÑA QUE FACER TAREFAS AGRÍCOLAS: LINDABA AS VACAS, APAÑABA PATACAS, RECOLLÍA AS GALIÑAS...</vt:lpstr>
      <vt:lpstr>CASOU CON TERESA ZUBIZARRETA</vt:lpstr>
      <vt:lpstr>TIVO UNHA FILLA E DOUS FILLOS QUE SE CHAMARON JOSÉ MARI, MAITE E ÍÑIGO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XOSÉ MARÍA DÍAZ CASTRO. ESTE ANO É O AUTOR HOMENAXEADO NO DÍA DAS LETRAS GALEGAS.</dc:title>
  <dc:creator>lg</dc:creator>
  <cp:lastModifiedBy>*</cp:lastModifiedBy>
  <cp:revision>21</cp:revision>
  <dcterms:created xsi:type="dcterms:W3CDTF">2014-05-11T19:56:14Z</dcterms:created>
  <dcterms:modified xsi:type="dcterms:W3CDTF">2014-05-13T09:27:33Z</dcterms:modified>
</cp:coreProperties>
</file>